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4F185-8838-4B74-AB3C-185EF2758876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68ADB789-ECBB-47AC-AAE4-131A79FC8199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Présidents</a:t>
          </a:r>
        </a:p>
        <a:p>
          <a:r>
            <a:rPr lang="fr-FR" b="1" dirty="0"/>
            <a:t>Joel </a:t>
          </a:r>
          <a:r>
            <a:rPr lang="fr-FR" b="1" dirty="0" err="1"/>
            <a:t>Besnault</a:t>
          </a:r>
          <a:endParaRPr lang="fr-FR" b="1" dirty="0"/>
        </a:p>
        <a:p>
          <a:r>
            <a:rPr lang="fr-FR" b="1" dirty="0"/>
            <a:t> Emmanuel Albert</a:t>
          </a:r>
        </a:p>
      </dgm:t>
    </dgm:pt>
    <dgm:pt modelId="{92BB9932-FCF9-42A6-91A2-693EDB69CB4C}" type="parTrans" cxnId="{6E159372-B124-4888-BDC3-9CE436DC344E}">
      <dgm:prSet/>
      <dgm:spPr/>
      <dgm:t>
        <a:bodyPr/>
        <a:lstStyle/>
        <a:p>
          <a:endParaRPr lang="fr-FR"/>
        </a:p>
      </dgm:t>
    </dgm:pt>
    <dgm:pt modelId="{45DDA63A-A936-45C9-AE80-C4C89F721421}" type="sibTrans" cxnId="{6E159372-B124-4888-BDC3-9CE436DC344E}">
      <dgm:prSet/>
      <dgm:spPr/>
      <dgm:t>
        <a:bodyPr/>
        <a:lstStyle/>
        <a:p>
          <a:endParaRPr lang="fr-FR" dirty="0"/>
        </a:p>
      </dgm:t>
    </dgm:pt>
    <dgm:pt modelId="{C712C308-14BB-439A-A225-6FCD6EF87CA4}" type="asst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Trésorier</a:t>
          </a:r>
        </a:p>
        <a:p>
          <a:r>
            <a:rPr lang="fr-FR" dirty="0"/>
            <a:t> </a:t>
          </a:r>
          <a:r>
            <a:rPr lang="fr-FR" b="1" dirty="0"/>
            <a:t>Thierry Isoard</a:t>
          </a:r>
        </a:p>
      </dgm:t>
    </dgm:pt>
    <dgm:pt modelId="{D5D79DDF-7504-4A2A-B2D1-E8D1B2DF1028}" type="parTrans" cxnId="{BE5A7E8A-9EE5-4861-9453-3FC41760C327}">
      <dgm:prSet/>
      <dgm:spPr/>
      <dgm:t>
        <a:bodyPr/>
        <a:lstStyle/>
        <a:p>
          <a:endParaRPr lang="fr-FR"/>
        </a:p>
      </dgm:t>
    </dgm:pt>
    <dgm:pt modelId="{756AD2FB-C55F-44ED-910F-348D55C0A20A}" type="sibTrans" cxnId="{BE5A7E8A-9EE5-4861-9453-3FC41760C327}">
      <dgm:prSet/>
      <dgm:spPr/>
      <dgm:t>
        <a:bodyPr/>
        <a:lstStyle/>
        <a:p>
          <a:endParaRPr lang="fr-FR"/>
        </a:p>
      </dgm:t>
    </dgm:pt>
    <dgm:pt modelId="{70124235-B39E-453A-BB8F-C7214589E1DF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Senior</a:t>
          </a:r>
        </a:p>
        <a:p>
          <a:r>
            <a:rPr lang="fr-FR" b="1" dirty="0"/>
            <a:t>Régis Gervais</a:t>
          </a:r>
        </a:p>
      </dgm:t>
    </dgm:pt>
    <dgm:pt modelId="{DE34E94C-31A5-4960-A639-C90194037EFC}" type="parTrans" cxnId="{7CA58D57-7356-4BA0-AC2A-3955FA2081A7}">
      <dgm:prSet/>
      <dgm:spPr/>
      <dgm:t>
        <a:bodyPr/>
        <a:lstStyle/>
        <a:p>
          <a:endParaRPr lang="fr-FR"/>
        </a:p>
      </dgm:t>
    </dgm:pt>
    <dgm:pt modelId="{0DCDE433-00B2-42EE-A5CB-6CF078F9D0AF}" type="sibTrans" cxnId="{7CA58D57-7356-4BA0-AC2A-3955FA2081A7}">
      <dgm:prSet/>
      <dgm:spPr/>
      <dgm:t>
        <a:bodyPr/>
        <a:lstStyle/>
        <a:p>
          <a:endParaRPr lang="fr-FR"/>
        </a:p>
      </dgm:t>
    </dgm:pt>
    <dgm:pt modelId="{44B7F069-36C6-49EC-9381-BABFA3ECCB68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école de foot</a:t>
          </a:r>
        </a:p>
        <a:p>
          <a:r>
            <a:rPr lang="fr-FR" b="1" dirty="0"/>
            <a:t>Kévin Baron</a:t>
          </a:r>
        </a:p>
      </dgm:t>
    </dgm:pt>
    <dgm:pt modelId="{003F1D58-1A4C-44F9-B69D-B322D1E65187}" type="parTrans" cxnId="{760F1738-E910-42BB-9C09-53023E062919}">
      <dgm:prSet/>
      <dgm:spPr/>
      <dgm:t>
        <a:bodyPr/>
        <a:lstStyle/>
        <a:p>
          <a:endParaRPr lang="fr-FR"/>
        </a:p>
      </dgm:t>
    </dgm:pt>
    <dgm:pt modelId="{21742A45-49B0-4E6D-AB56-B13BA1DDCE0C}" type="sibTrans" cxnId="{760F1738-E910-42BB-9C09-53023E062919}">
      <dgm:prSet/>
      <dgm:spPr/>
      <dgm:t>
        <a:bodyPr/>
        <a:lstStyle/>
        <a:p>
          <a:endParaRPr lang="fr-FR"/>
        </a:p>
      </dgm:t>
    </dgm:pt>
    <dgm:pt modelId="{CAA69C2F-51D4-433D-92DB-E26B018B9FCC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Responsable Senior Féminine</a:t>
          </a:r>
        </a:p>
        <a:p>
          <a:r>
            <a:rPr lang="fr-FR" b="1" dirty="0"/>
            <a:t>Dominique </a:t>
          </a:r>
          <a:r>
            <a:rPr lang="fr-FR" b="1" dirty="0" err="1"/>
            <a:t>Liénard</a:t>
          </a:r>
          <a:endParaRPr lang="fr-FR" b="1" dirty="0"/>
        </a:p>
      </dgm:t>
    </dgm:pt>
    <dgm:pt modelId="{03C5E93C-63C9-4F7B-A25B-1FF09AAEF6C1}" type="parTrans" cxnId="{79A18846-EC21-4364-AA5B-45824EFB252B}">
      <dgm:prSet/>
      <dgm:spPr/>
      <dgm:t>
        <a:bodyPr/>
        <a:lstStyle/>
        <a:p>
          <a:endParaRPr lang="fr-FR"/>
        </a:p>
      </dgm:t>
    </dgm:pt>
    <dgm:pt modelId="{C8285B23-106D-4A4A-B6A6-175B822CFB7C}" type="sibTrans" cxnId="{79A18846-EC21-4364-AA5B-45824EFB252B}">
      <dgm:prSet/>
      <dgm:spPr/>
      <dgm:t>
        <a:bodyPr/>
        <a:lstStyle/>
        <a:p>
          <a:endParaRPr lang="fr-FR"/>
        </a:p>
      </dgm:t>
    </dgm:pt>
    <dgm:pt modelId="{21555B92-6E8F-42F0-AFBE-C5B144B42809}">
      <dgm:prSet phldrT="[Texte]"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Arbitre</a:t>
          </a:r>
        </a:p>
        <a:p>
          <a:r>
            <a:rPr lang="fr-FR" dirty="0"/>
            <a:t> </a:t>
          </a:r>
          <a:r>
            <a:rPr lang="fr-FR" b="1" dirty="0"/>
            <a:t>Mathieu Soubise</a:t>
          </a:r>
        </a:p>
      </dgm:t>
    </dgm:pt>
    <dgm:pt modelId="{F32FFFAB-FC8C-4809-B2E2-2191C51E5E81}" type="parTrans" cxnId="{FFE4A341-D71F-4AC5-954D-75A17087FFCF}">
      <dgm:prSet/>
      <dgm:spPr/>
      <dgm:t>
        <a:bodyPr/>
        <a:lstStyle/>
        <a:p>
          <a:endParaRPr lang="fr-FR"/>
        </a:p>
      </dgm:t>
    </dgm:pt>
    <dgm:pt modelId="{A1DEAA51-FAE1-4153-8AE6-E89889724385}" type="sibTrans" cxnId="{FFE4A341-D71F-4AC5-954D-75A17087FFCF}">
      <dgm:prSet/>
      <dgm:spPr/>
      <dgm:t>
        <a:bodyPr/>
        <a:lstStyle/>
        <a:p>
          <a:endParaRPr lang="fr-FR"/>
        </a:p>
      </dgm:t>
    </dgm:pt>
    <dgm:pt modelId="{B97D1FCA-C013-48BF-AA10-9E9A8A8F4F01}" type="asst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Entraineurs adjoints</a:t>
          </a:r>
        </a:p>
        <a:p>
          <a:r>
            <a:rPr lang="fr-FR" b="1" dirty="0"/>
            <a:t>Anthony Rosier</a:t>
          </a:r>
        </a:p>
        <a:p>
          <a:r>
            <a:rPr lang="fr-FR" b="1" dirty="0"/>
            <a:t>Kevin Baron</a:t>
          </a:r>
        </a:p>
      </dgm:t>
    </dgm:pt>
    <dgm:pt modelId="{5FD1521B-4E78-471E-89BF-77E7F3CE7AA9}" type="parTrans" cxnId="{BDC71EAF-C94D-4F4B-B983-7236FC4FCBE3}">
      <dgm:prSet/>
      <dgm:spPr/>
      <dgm:t>
        <a:bodyPr/>
        <a:lstStyle/>
        <a:p>
          <a:endParaRPr lang="fr-FR"/>
        </a:p>
      </dgm:t>
    </dgm:pt>
    <dgm:pt modelId="{AAF9FC44-A69E-43AD-97F9-6D5A1299C727}" type="sibTrans" cxnId="{BDC71EAF-C94D-4F4B-B983-7236FC4FCBE3}">
      <dgm:prSet/>
      <dgm:spPr/>
      <dgm:t>
        <a:bodyPr/>
        <a:lstStyle/>
        <a:p>
          <a:endParaRPr lang="fr-FR"/>
        </a:p>
      </dgm:t>
    </dgm:pt>
    <dgm:pt modelId="{9A57BDB7-C469-4623-8978-2C5E822C6B63}" type="asst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Secrétaire</a:t>
          </a:r>
        </a:p>
        <a:p>
          <a:r>
            <a:rPr lang="fr-FR" b="1" dirty="0"/>
            <a:t>Jessica Gervais</a:t>
          </a:r>
        </a:p>
      </dgm:t>
    </dgm:pt>
    <dgm:pt modelId="{85BF9815-5725-4ADB-B98E-897EFBB7FBA7}" type="parTrans" cxnId="{82D7BBD9-E9FC-4D96-96F9-FB38ECC64527}">
      <dgm:prSet/>
      <dgm:spPr/>
      <dgm:t>
        <a:bodyPr/>
        <a:lstStyle/>
        <a:p>
          <a:endParaRPr lang="fr-FR"/>
        </a:p>
      </dgm:t>
    </dgm:pt>
    <dgm:pt modelId="{72C6FEBA-EA29-467B-8E01-0DEF246D7220}" type="sibTrans" cxnId="{82D7BBD9-E9FC-4D96-96F9-FB38ECC64527}">
      <dgm:prSet/>
      <dgm:spPr/>
      <dgm:t>
        <a:bodyPr/>
        <a:lstStyle/>
        <a:p>
          <a:endParaRPr lang="fr-FR"/>
        </a:p>
      </dgm:t>
    </dgm:pt>
    <dgm:pt modelId="{ACB28F60-9EE2-4CFC-8E06-0E4F2EF0BF25}" type="asst">
      <dgm:prSet/>
      <dgm:spPr/>
      <dgm:t>
        <a:bodyPr/>
        <a:lstStyle/>
        <a:p>
          <a:pPr algn="ctr"/>
          <a:r>
            <a:rPr lang="fr-FR" b="1" dirty="0">
              <a:solidFill>
                <a:schemeClr val="tx1"/>
              </a:solidFill>
            </a:rPr>
            <a:t>Entraineur U11, U15</a:t>
          </a:r>
        </a:p>
        <a:p>
          <a:pPr algn="ctr"/>
          <a:r>
            <a:rPr lang="fr-FR" b="1" dirty="0">
              <a:solidFill>
                <a:schemeClr val="bg1"/>
              </a:solidFill>
            </a:rPr>
            <a:t>Guillaume </a:t>
          </a:r>
          <a:r>
            <a:rPr lang="fr-FR" b="1" dirty="0" err="1">
              <a:solidFill>
                <a:schemeClr val="bg1"/>
              </a:solidFill>
            </a:rPr>
            <a:t>Fridi</a:t>
          </a:r>
          <a:endParaRPr lang="fr-FR" b="1" dirty="0">
            <a:solidFill>
              <a:schemeClr val="bg1"/>
            </a:solidFill>
          </a:endParaRPr>
        </a:p>
        <a:p>
          <a:pPr algn="ctr"/>
          <a:endParaRPr lang="fr-FR" dirty="0"/>
        </a:p>
      </dgm:t>
    </dgm:pt>
    <dgm:pt modelId="{585414B2-F33C-4D09-969A-CD8FFA33EF68}" type="parTrans" cxnId="{855D315C-179F-4D7E-9138-12B4A1656FD5}">
      <dgm:prSet/>
      <dgm:spPr/>
      <dgm:t>
        <a:bodyPr/>
        <a:lstStyle/>
        <a:p>
          <a:endParaRPr lang="fr-FR"/>
        </a:p>
      </dgm:t>
    </dgm:pt>
    <dgm:pt modelId="{3197B043-F7D0-4DCE-97F6-E2A9524AA1ED}" type="sibTrans" cxnId="{855D315C-179F-4D7E-9138-12B4A1656FD5}">
      <dgm:prSet/>
      <dgm:spPr/>
      <dgm:t>
        <a:bodyPr/>
        <a:lstStyle/>
        <a:p>
          <a:endParaRPr lang="fr-FR"/>
        </a:p>
      </dgm:t>
    </dgm:pt>
    <dgm:pt modelId="{52444AEE-ACD7-4DC1-B76A-028B68A353A1}">
      <dgm:prSet/>
      <dgm:spPr/>
      <dgm:t>
        <a:bodyPr/>
        <a:lstStyle/>
        <a:p>
          <a:r>
            <a:rPr lang="fr-FR" b="1" dirty="0">
              <a:solidFill>
                <a:schemeClr val="tx1"/>
              </a:solidFill>
            </a:rPr>
            <a:t>Entraineur U7, U9, U13, U18</a:t>
          </a:r>
        </a:p>
        <a:p>
          <a:r>
            <a:rPr lang="fr-FR" b="1" dirty="0"/>
            <a:t>Kévin Baron</a:t>
          </a:r>
        </a:p>
      </dgm:t>
    </dgm:pt>
    <dgm:pt modelId="{9154FC4C-14E3-4BE0-A5B1-BED745E9FAF6}" type="sibTrans" cxnId="{FFF3FC6D-D1B0-4ED7-BF4E-51655E3DDF09}">
      <dgm:prSet/>
      <dgm:spPr/>
      <dgm:t>
        <a:bodyPr/>
        <a:lstStyle/>
        <a:p>
          <a:endParaRPr lang="fr-FR"/>
        </a:p>
      </dgm:t>
    </dgm:pt>
    <dgm:pt modelId="{84A08CFF-6939-45FA-864D-3DE1519110EA}" type="parTrans" cxnId="{FFF3FC6D-D1B0-4ED7-BF4E-51655E3DDF09}">
      <dgm:prSet/>
      <dgm:spPr/>
      <dgm:t>
        <a:bodyPr/>
        <a:lstStyle/>
        <a:p>
          <a:endParaRPr lang="fr-FR"/>
        </a:p>
      </dgm:t>
    </dgm:pt>
    <dgm:pt modelId="{DCB8600F-E37F-4665-B5A2-A53A5BA172CD}" type="pres">
      <dgm:prSet presAssocID="{A8C4F185-8838-4B74-AB3C-185EF27588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7F9D97-7C76-49AD-ABE3-3DA25F2EE4F9}" type="pres">
      <dgm:prSet presAssocID="{68ADB789-ECBB-47AC-AAE4-131A79FC8199}" presName="hierRoot1" presStyleCnt="0">
        <dgm:presLayoutVars>
          <dgm:hierBranch val="init"/>
        </dgm:presLayoutVars>
      </dgm:prSet>
      <dgm:spPr/>
    </dgm:pt>
    <dgm:pt modelId="{885F3C15-1556-456D-A783-39A338328030}" type="pres">
      <dgm:prSet presAssocID="{68ADB789-ECBB-47AC-AAE4-131A79FC8199}" presName="rootComposite1" presStyleCnt="0"/>
      <dgm:spPr/>
    </dgm:pt>
    <dgm:pt modelId="{ACCE76CF-E2D6-4E9C-BECA-FED3C720E6F5}" type="pres">
      <dgm:prSet presAssocID="{68ADB789-ECBB-47AC-AAE4-131A79FC8199}" presName="rootText1" presStyleLbl="node0" presStyleIdx="0" presStyleCnt="1">
        <dgm:presLayoutVars>
          <dgm:chPref val="3"/>
        </dgm:presLayoutVars>
      </dgm:prSet>
      <dgm:spPr/>
    </dgm:pt>
    <dgm:pt modelId="{6FE8B595-9BE0-4148-B5C9-2F497A8C3239}" type="pres">
      <dgm:prSet presAssocID="{68ADB789-ECBB-47AC-AAE4-131A79FC8199}" presName="rootConnector1" presStyleLbl="node1" presStyleIdx="0" presStyleCnt="0"/>
      <dgm:spPr/>
    </dgm:pt>
    <dgm:pt modelId="{B556E778-BDD1-4E16-BF1D-2FAE153213D7}" type="pres">
      <dgm:prSet presAssocID="{68ADB789-ECBB-47AC-AAE4-131A79FC8199}" presName="hierChild2" presStyleCnt="0"/>
      <dgm:spPr/>
    </dgm:pt>
    <dgm:pt modelId="{4133F9A4-CD24-4F62-AF8D-55A3BAD42F46}" type="pres">
      <dgm:prSet presAssocID="{DE34E94C-31A5-4960-A639-C90194037EFC}" presName="Name37" presStyleLbl="parChTrans1D2" presStyleIdx="0" presStyleCnt="6"/>
      <dgm:spPr/>
    </dgm:pt>
    <dgm:pt modelId="{65259C19-7FEF-4A5B-B91E-F3D182F74D0E}" type="pres">
      <dgm:prSet presAssocID="{70124235-B39E-453A-BB8F-C7214589E1DF}" presName="hierRoot2" presStyleCnt="0">
        <dgm:presLayoutVars>
          <dgm:hierBranch val="init"/>
        </dgm:presLayoutVars>
      </dgm:prSet>
      <dgm:spPr/>
    </dgm:pt>
    <dgm:pt modelId="{18B3647E-29C9-455D-A455-A4E9D66655C2}" type="pres">
      <dgm:prSet presAssocID="{70124235-B39E-453A-BB8F-C7214589E1DF}" presName="rootComposite" presStyleCnt="0"/>
      <dgm:spPr/>
    </dgm:pt>
    <dgm:pt modelId="{D4A9EA57-7D2D-488F-8FC3-C0CDC4CE3712}" type="pres">
      <dgm:prSet presAssocID="{70124235-B39E-453A-BB8F-C7214589E1DF}" presName="rootText" presStyleLbl="node2" presStyleIdx="0" presStyleCnt="4">
        <dgm:presLayoutVars>
          <dgm:chPref val="3"/>
        </dgm:presLayoutVars>
      </dgm:prSet>
      <dgm:spPr/>
    </dgm:pt>
    <dgm:pt modelId="{EAC76468-0D00-4E3D-90F6-88532675A7C2}" type="pres">
      <dgm:prSet presAssocID="{70124235-B39E-453A-BB8F-C7214589E1DF}" presName="rootConnector" presStyleLbl="node2" presStyleIdx="0" presStyleCnt="4"/>
      <dgm:spPr/>
    </dgm:pt>
    <dgm:pt modelId="{F9579F95-0222-4460-AEBF-E8552BC2B42F}" type="pres">
      <dgm:prSet presAssocID="{70124235-B39E-453A-BB8F-C7214589E1DF}" presName="hierChild4" presStyleCnt="0"/>
      <dgm:spPr/>
    </dgm:pt>
    <dgm:pt modelId="{DF9C5F43-4323-4101-B21F-A654F0E8C38F}" type="pres">
      <dgm:prSet presAssocID="{70124235-B39E-453A-BB8F-C7214589E1DF}" presName="hierChild5" presStyleCnt="0"/>
      <dgm:spPr/>
    </dgm:pt>
    <dgm:pt modelId="{F4474EBF-9DBE-4E31-9EF2-EB79CED27BA8}" type="pres">
      <dgm:prSet presAssocID="{5FD1521B-4E78-471E-89BF-77E7F3CE7AA9}" presName="Name111" presStyleLbl="parChTrans1D3" presStyleIdx="0" presStyleCnt="2"/>
      <dgm:spPr/>
    </dgm:pt>
    <dgm:pt modelId="{5D7E7666-1CC0-4CFF-9792-6DAD3F90314C}" type="pres">
      <dgm:prSet presAssocID="{B97D1FCA-C013-48BF-AA10-9E9A8A8F4F01}" presName="hierRoot3" presStyleCnt="0">
        <dgm:presLayoutVars>
          <dgm:hierBranch val="init"/>
        </dgm:presLayoutVars>
      </dgm:prSet>
      <dgm:spPr/>
    </dgm:pt>
    <dgm:pt modelId="{91389DB0-484E-4E97-92EA-5769E8D04D2D}" type="pres">
      <dgm:prSet presAssocID="{B97D1FCA-C013-48BF-AA10-9E9A8A8F4F01}" presName="rootComposite3" presStyleCnt="0"/>
      <dgm:spPr/>
    </dgm:pt>
    <dgm:pt modelId="{80E88143-A262-48FD-80DD-804456A2541C}" type="pres">
      <dgm:prSet presAssocID="{B97D1FCA-C013-48BF-AA10-9E9A8A8F4F01}" presName="rootText3" presStyleLbl="asst2" presStyleIdx="0" presStyleCnt="1" custLinFactNeighborX="60049" custLinFactNeighborY="-4816">
        <dgm:presLayoutVars>
          <dgm:chPref val="3"/>
        </dgm:presLayoutVars>
      </dgm:prSet>
      <dgm:spPr/>
    </dgm:pt>
    <dgm:pt modelId="{6A4B65B0-55C4-4C87-9CC8-E6429B8910F4}" type="pres">
      <dgm:prSet presAssocID="{B97D1FCA-C013-48BF-AA10-9E9A8A8F4F01}" presName="rootConnector3" presStyleLbl="asst2" presStyleIdx="0" presStyleCnt="1"/>
      <dgm:spPr/>
    </dgm:pt>
    <dgm:pt modelId="{7CCD141F-CD32-4C2C-9E4E-4379FE4E31A6}" type="pres">
      <dgm:prSet presAssocID="{B97D1FCA-C013-48BF-AA10-9E9A8A8F4F01}" presName="hierChild6" presStyleCnt="0"/>
      <dgm:spPr/>
    </dgm:pt>
    <dgm:pt modelId="{614464A3-1901-46D6-9FAE-BAE031FD1B75}" type="pres">
      <dgm:prSet presAssocID="{B97D1FCA-C013-48BF-AA10-9E9A8A8F4F01}" presName="hierChild7" presStyleCnt="0"/>
      <dgm:spPr/>
    </dgm:pt>
    <dgm:pt modelId="{3987E441-6109-4728-93AF-FE7E2BCD812B}" type="pres">
      <dgm:prSet presAssocID="{03C5E93C-63C9-4F7B-A25B-1FF09AAEF6C1}" presName="Name37" presStyleLbl="parChTrans1D2" presStyleIdx="1" presStyleCnt="6"/>
      <dgm:spPr/>
    </dgm:pt>
    <dgm:pt modelId="{001B2D9B-39BD-44FF-B349-1BB7E2A41FBB}" type="pres">
      <dgm:prSet presAssocID="{CAA69C2F-51D4-433D-92DB-E26B018B9FCC}" presName="hierRoot2" presStyleCnt="0">
        <dgm:presLayoutVars>
          <dgm:hierBranch val="init"/>
        </dgm:presLayoutVars>
      </dgm:prSet>
      <dgm:spPr/>
    </dgm:pt>
    <dgm:pt modelId="{9A0555F3-07E6-480D-8CA7-2317FA677DDC}" type="pres">
      <dgm:prSet presAssocID="{CAA69C2F-51D4-433D-92DB-E26B018B9FCC}" presName="rootComposite" presStyleCnt="0"/>
      <dgm:spPr/>
    </dgm:pt>
    <dgm:pt modelId="{FD4D110C-D08B-46B0-ACA9-F410CD483DB0}" type="pres">
      <dgm:prSet presAssocID="{CAA69C2F-51D4-433D-92DB-E26B018B9FCC}" presName="rootText" presStyleLbl="node2" presStyleIdx="1" presStyleCnt="4">
        <dgm:presLayoutVars>
          <dgm:chPref val="3"/>
        </dgm:presLayoutVars>
      </dgm:prSet>
      <dgm:spPr/>
    </dgm:pt>
    <dgm:pt modelId="{E661B024-4CFF-4A91-9606-D9632D2AB4DB}" type="pres">
      <dgm:prSet presAssocID="{CAA69C2F-51D4-433D-92DB-E26B018B9FCC}" presName="rootConnector" presStyleLbl="node2" presStyleIdx="1" presStyleCnt="4"/>
      <dgm:spPr/>
    </dgm:pt>
    <dgm:pt modelId="{4BF34F5A-02DB-4459-84FE-009C254C76AE}" type="pres">
      <dgm:prSet presAssocID="{CAA69C2F-51D4-433D-92DB-E26B018B9FCC}" presName="hierChild4" presStyleCnt="0"/>
      <dgm:spPr/>
    </dgm:pt>
    <dgm:pt modelId="{FC5F4781-BCFD-4947-B51D-B5FEB67B7122}" type="pres">
      <dgm:prSet presAssocID="{CAA69C2F-51D4-433D-92DB-E26B018B9FCC}" presName="hierChild5" presStyleCnt="0"/>
      <dgm:spPr/>
    </dgm:pt>
    <dgm:pt modelId="{F2551C59-989A-43AA-AD74-CC90C92389EA}" type="pres">
      <dgm:prSet presAssocID="{003F1D58-1A4C-44F9-B69D-B322D1E65187}" presName="Name37" presStyleLbl="parChTrans1D2" presStyleIdx="2" presStyleCnt="6"/>
      <dgm:spPr/>
    </dgm:pt>
    <dgm:pt modelId="{595F6B49-F141-483B-B222-4DA8281E6BDC}" type="pres">
      <dgm:prSet presAssocID="{44B7F069-36C6-49EC-9381-BABFA3ECCB68}" presName="hierRoot2" presStyleCnt="0">
        <dgm:presLayoutVars>
          <dgm:hierBranch val="init"/>
        </dgm:presLayoutVars>
      </dgm:prSet>
      <dgm:spPr/>
    </dgm:pt>
    <dgm:pt modelId="{B048F53E-997F-4231-92D7-316C73EC4443}" type="pres">
      <dgm:prSet presAssocID="{44B7F069-36C6-49EC-9381-BABFA3ECCB68}" presName="rootComposite" presStyleCnt="0"/>
      <dgm:spPr/>
    </dgm:pt>
    <dgm:pt modelId="{7827857F-9A8C-414B-A521-253CF0B39B70}" type="pres">
      <dgm:prSet presAssocID="{44B7F069-36C6-49EC-9381-BABFA3ECCB68}" presName="rootText" presStyleLbl="node2" presStyleIdx="2" presStyleCnt="4">
        <dgm:presLayoutVars>
          <dgm:chPref val="3"/>
        </dgm:presLayoutVars>
      </dgm:prSet>
      <dgm:spPr/>
    </dgm:pt>
    <dgm:pt modelId="{CDEF8D3B-4166-42A3-8025-7271F40C2506}" type="pres">
      <dgm:prSet presAssocID="{44B7F069-36C6-49EC-9381-BABFA3ECCB68}" presName="rootConnector" presStyleLbl="node2" presStyleIdx="2" presStyleCnt="4"/>
      <dgm:spPr/>
    </dgm:pt>
    <dgm:pt modelId="{E29FB723-5AF9-4669-923C-DB7A63FAFE27}" type="pres">
      <dgm:prSet presAssocID="{44B7F069-36C6-49EC-9381-BABFA3ECCB68}" presName="hierChild4" presStyleCnt="0"/>
      <dgm:spPr/>
    </dgm:pt>
    <dgm:pt modelId="{29E4AE4F-CD83-4343-B2DF-B92B3D6A0ADD}" type="pres">
      <dgm:prSet presAssocID="{84A08CFF-6939-45FA-864D-3DE1519110EA}" presName="Name37" presStyleLbl="parChTrans1D3" presStyleIdx="1" presStyleCnt="2"/>
      <dgm:spPr/>
    </dgm:pt>
    <dgm:pt modelId="{70A83B4F-8C64-4F82-80FD-3A61D3FE652A}" type="pres">
      <dgm:prSet presAssocID="{52444AEE-ACD7-4DC1-B76A-028B68A353A1}" presName="hierRoot2" presStyleCnt="0">
        <dgm:presLayoutVars>
          <dgm:hierBranch val="init"/>
        </dgm:presLayoutVars>
      </dgm:prSet>
      <dgm:spPr/>
    </dgm:pt>
    <dgm:pt modelId="{D38D3608-CD95-4DA5-BFCB-74E988A5FDEB}" type="pres">
      <dgm:prSet presAssocID="{52444AEE-ACD7-4DC1-B76A-028B68A353A1}" presName="rootComposite" presStyleCnt="0"/>
      <dgm:spPr/>
    </dgm:pt>
    <dgm:pt modelId="{ED91B50D-CF5C-49F0-B237-288FCC52CE35}" type="pres">
      <dgm:prSet presAssocID="{52444AEE-ACD7-4DC1-B76A-028B68A353A1}" presName="rootText" presStyleLbl="node3" presStyleIdx="0" presStyleCnt="1">
        <dgm:presLayoutVars>
          <dgm:chPref val="3"/>
        </dgm:presLayoutVars>
      </dgm:prSet>
      <dgm:spPr/>
    </dgm:pt>
    <dgm:pt modelId="{38359C9E-A24A-4F51-A24E-6139C6CD0228}" type="pres">
      <dgm:prSet presAssocID="{52444AEE-ACD7-4DC1-B76A-028B68A353A1}" presName="rootConnector" presStyleLbl="node3" presStyleIdx="0" presStyleCnt="1"/>
      <dgm:spPr/>
    </dgm:pt>
    <dgm:pt modelId="{A9A49C93-D83B-4844-B486-05B8321A819A}" type="pres">
      <dgm:prSet presAssocID="{52444AEE-ACD7-4DC1-B76A-028B68A353A1}" presName="hierChild4" presStyleCnt="0"/>
      <dgm:spPr/>
    </dgm:pt>
    <dgm:pt modelId="{1F550E2B-01CF-4D99-BA78-F3A0D38A6F9A}" type="pres">
      <dgm:prSet presAssocID="{52444AEE-ACD7-4DC1-B76A-028B68A353A1}" presName="hierChild5" presStyleCnt="0"/>
      <dgm:spPr/>
    </dgm:pt>
    <dgm:pt modelId="{22F14661-5622-4D7A-A0F6-A04CDD1AF935}" type="pres">
      <dgm:prSet presAssocID="{585414B2-F33C-4D09-969A-CD8FFA33EF68}" presName="Name111" presStyleLbl="parChTrans1D4" presStyleIdx="0" presStyleCnt="1"/>
      <dgm:spPr/>
    </dgm:pt>
    <dgm:pt modelId="{3F18F9DF-FC13-49DE-9262-D400DB5699B8}" type="pres">
      <dgm:prSet presAssocID="{ACB28F60-9EE2-4CFC-8E06-0E4F2EF0BF25}" presName="hierRoot3" presStyleCnt="0">
        <dgm:presLayoutVars>
          <dgm:hierBranch val="init"/>
        </dgm:presLayoutVars>
      </dgm:prSet>
      <dgm:spPr/>
    </dgm:pt>
    <dgm:pt modelId="{57B578E1-0CBA-4B20-9BC9-B91EE3DD2E5A}" type="pres">
      <dgm:prSet presAssocID="{ACB28F60-9EE2-4CFC-8E06-0E4F2EF0BF25}" presName="rootComposite3" presStyleCnt="0"/>
      <dgm:spPr/>
    </dgm:pt>
    <dgm:pt modelId="{789F3FBD-C08C-408B-9684-DD6D1527C455}" type="pres">
      <dgm:prSet presAssocID="{ACB28F60-9EE2-4CFC-8E06-0E4F2EF0BF25}" presName="rootText3" presStyleLbl="asst3" presStyleIdx="0" presStyleCnt="1" custLinFactNeighborX="61987" custLinFactNeighborY="146">
        <dgm:presLayoutVars>
          <dgm:chPref val="3"/>
        </dgm:presLayoutVars>
      </dgm:prSet>
      <dgm:spPr/>
    </dgm:pt>
    <dgm:pt modelId="{9BE31A89-755F-4B55-83F1-872620DA8BDB}" type="pres">
      <dgm:prSet presAssocID="{ACB28F60-9EE2-4CFC-8E06-0E4F2EF0BF25}" presName="rootConnector3" presStyleLbl="asst3" presStyleIdx="0" presStyleCnt="1"/>
      <dgm:spPr/>
    </dgm:pt>
    <dgm:pt modelId="{6DD9A23E-DB0F-4E8B-AB6F-1B4E0D8A6E85}" type="pres">
      <dgm:prSet presAssocID="{ACB28F60-9EE2-4CFC-8E06-0E4F2EF0BF25}" presName="hierChild6" presStyleCnt="0"/>
      <dgm:spPr/>
    </dgm:pt>
    <dgm:pt modelId="{2A79EC33-10DE-44A0-86E1-5898899EF026}" type="pres">
      <dgm:prSet presAssocID="{ACB28F60-9EE2-4CFC-8E06-0E4F2EF0BF25}" presName="hierChild7" presStyleCnt="0"/>
      <dgm:spPr/>
    </dgm:pt>
    <dgm:pt modelId="{CC07D3C2-B6FA-4974-ADAD-F1F31E670D74}" type="pres">
      <dgm:prSet presAssocID="{44B7F069-36C6-49EC-9381-BABFA3ECCB68}" presName="hierChild5" presStyleCnt="0"/>
      <dgm:spPr/>
    </dgm:pt>
    <dgm:pt modelId="{247F6B88-C203-4EDF-8BA4-8FA25EBBD041}" type="pres">
      <dgm:prSet presAssocID="{F32FFFAB-FC8C-4809-B2E2-2191C51E5E81}" presName="Name37" presStyleLbl="parChTrans1D2" presStyleIdx="3" presStyleCnt="6"/>
      <dgm:spPr/>
    </dgm:pt>
    <dgm:pt modelId="{9F10516A-EC01-404B-8D10-E500820A26ED}" type="pres">
      <dgm:prSet presAssocID="{21555B92-6E8F-42F0-AFBE-C5B144B42809}" presName="hierRoot2" presStyleCnt="0">
        <dgm:presLayoutVars>
          <dgm:hierBranch val="init"/>
        </dgm:presLayoutVars>
      </dgm:prSet>
      <dgm:spPr/>
    </dgm:pt>
    <dgm:pt modelId="{B109DA8F-2C98-4280-8960-163CAD5B0B2D}" type="pres">
      <dgm:prSet presAssocID="{21555B92-6E8F-42F0-AFBE-C5B144B42809}" presName="rootComposite" presStyleCnt="0"/>
      <dgm:spPr/>
    </dgm:pt>
    <dgm:pt modelId="{C89F74A5-2E19-4267-A42C-378732A563D4}" type="pres">
      <dgm:prSet presAssocID="{21555B92-6E8F-42F0-AFBE-C5B144B42809}" presName="rootText" presStyleLbl="node2" presStyleIdx="3" presStyleCnt="4">
        <dgm:presLayoutVars>
          <dgm:chPref val="3"/>
        </dgm:presLayoutVars>
      </dgm:prSet>
      <dgm:spPr/>
    </dgm:pt>
    <dgm:pt modelId="{36B8B9A7-767B-4ABB-AB4A-9573D646A2FA}" type="pres">
      <dgm:prSet presAssocID="{21555B92-6E8F-42F0-AFBE-C5B144B42809}" presName="rootConnector" presStyleLbl="node2" presStyleIdx="3" presStyleCnt="4"/>
      <dgm:spPr/>
    </dgm:pt>
    <dgm:pt modelId="{ABC08753-0E34-4A98-8EC7-AEF320FAAEC0}" type="pres">
      <dgm:prSet presAssocID="{21555B92-6E8F-42F0-AFBE-C5B144B42809}" presName="hierChild4" presStyleCnt="0"/>
      <dgm:spPr/>
    </dgm:pt>
    <dgm:pt modelId="{98EC07D3-C7E9-4E67-8D75-FCBC4EFCB465}" type="pres">
      <dgm:prSet presAssocID="{21555B92-6E8F-42F0-AFBE-C5B144B42809}" presName="hierChild5" presStyleCnt="0"/>
      <dgm:spPr/>
    </dgm:pt>
    <dgm:pt modelId="{72EE7E1B-248E-4F68-848C-1F8552E655F9}" type="pres">
      <dgm:prSet presAssocID="{68ADB789-ECBB-47AC-AAE4-131A79FC8199}" presName="hierChild3" presStyleCnt="0"/>
      <dgm:spPr/>
    </dgm:pt>
    <dgm:pt modelId="{E537F9A7-034A-4EC0-8913-3551C2B74715}" type="pres">
      <dgm:prSet presAssocID="{D5D79DDF-7504-4A2A-B2D1-E8D1B2DF1028}" presName="Name111" presStyleLbl="parChTrans1D2" presStyleIdx="4" presStyleCnt="6"/>
      <dgm:spPr/>
    </dgm:pt>
    <dgm:pt modelId="{490F3164-DC9E-4818-99D1-B1D4F0019801}" type="pres">
      <dgm:prSet presAssocID="{C712C308-14BB-439A-A225-6FCD6EF87CA4}" presName="hierRoot3" presStyleCnt="0">
        <dgm:presLayoutVars>
          <dgm:hierBranch val="init"/>
        </dgm:presLayoutVars>
      </dgm:prSet>
      <dgm:spPr/>
    </dgm:pt>
    <dgm:pt modelId="{A30D679A-3D78-429E-97BA-7870B94DDC9C}" type="pres">
      <dgm:prSet presAssocID="{C712C308-14BB-439A-A225-6FCD6EF87CA4}" presName="rootComposite3" presStyleCnt="0"/>
      <dgm:spPr/>
    </dgm:pt>
    <dgm:pt modelId="{A85D50C6-10EB-44B1-B1EE-124CB67D5004}" type="pres">
      <dgm:prSet presAssocID="{C712C308-14BB-439A-A225-6FCD6EF87CA4}" presName="rootText3" presStyleLbl="asst1" presStyleIdx="0" presStyleCnt="2">
        <dgm:presLayoutVars>
          <dgm:chPref val="3"/>
        </dgm:presLayoutVars>
      </dgm:prSet>
      <dgm:spPr/>
    </dgm:pt>
    <dgm:pt modelId="{6C8A3E40-A585-443C-9CCD-F87BBEA96947}" type="pres">
      <dgm:prSet presAssocID="{C712C308-14BB-439A-A225-6FCD6EF87CA4}" presName="rootConnector3" presStyleLbl="asst1" presStyleIdx="0" presStyleCnt="2"/>
      <dgm:spPr/>
    </dgm:pt>
    <dgm:pt modelId="{7C5B5AE6-AA92-4DDD-A5C6-42C2EFE5A47D}" type="pres">
      <dgm:prSet presAssocID="{C712C308-14BB-439A-A225-6FCD6EF87CA4}" presName="hierChild6" presStyleCnt="0"/>
      <dgm:spPr/>
    </dgm:pt>
    <dgm:pt modelId="{D77B6AA6-DA6C-4404-A927-78593DDF1326}" type="pres">
      <dgm:prSet presAssocID="{C712C308-14BB-439A-A225-6FCD6EF87CA4}" presName="hierChild7" presStyleCnt="0"/>
      <dgm:spPr/>
    </dgm:pt>
    <dgm:pt modelId="{38D7D999-60D7-4E63-8A68-696F5F37E3BE}" type="pres">
      <dgm:prSet presAssocID="{85BF9815-5725-4ADB-B98E-897EFBB7FBA7}" presName="Name111" presStyleLbl="parChTrans1D2" presStyleIdx="5" presStyleCnt="6"/>
      <dgm:spPr/>
    </dgm:pt>
    <dgm:pt modelId="{2404C255-6F97-46E0-8929-E6B301860870}" type="pres">
      <dgm:prSet presAssocID="{9A57BDB7-C469-4623-8978-2C5E822C6B63}" presName="hierRoot3" presStyleCnt="0">
        <dgm:presLayoutVars>
          <dgm:hierBranch val="init"/>
        </dgm:presLayoutVars>
      </dgm:prSet>
      <dgm:spPr/>
    </dgm:pt>
    <dgm:pt modelId="{5CA56487-DFAB-47D1-BB59-237D9924B349}" type="pres">
      <dgm:prSet presAssocID="{9A57BDB7-C469-4623-8978-2C5E822C6B63}" presName="rootComposite3" presStyleCnt="0"/>
      <dgm:spPr/>
    </dgm:pt>
    <dgm:pt modelId="{D379CC6F-DB06-44F4-B515-EB78E4CA4FB7}" type="pres">
      <dgm:prSet presAssocID="{9A57BDB7-C469-4623-8978-2C5E822C6B63}" presName="rootText3" presStyleLbl="asst1" presStyleIdx="1" presStyleCnt="2">
        <dgm:presLayoutVars>
          <dgm:chPref val="3"/>
        </dgm:presLayoutVars>
      </dgm:prSet>
      <dgm:spPr/>
    </dgm:pt>
    <dgm:pt modelId="{B5D74C8B-945C-4DF5-B514-026576105EFA}" type="pres">
      <dgm:prSet presAssocID="{9A57BDB7-C469-4623-8978-2C5E822C6B63}" presName="rootConnector3" presStyleLbl="asst1" presStyleIdx="1" presStyleCnt="2"/>
      <dgm:spPr/>
    </dgm:pt>
    <dgm:pt modelId="{9AB8D691-1AB4-46A0-9878-47BE9156822E}" type="pres">
      <dgm:prSet presAssocID="{9A57BDB7-C469-4623-8978-2C5E822C6B63}" presName="hierChild6" presStyleCnt="0"/>
      <dgm:spPr/>
    </dgm:pt>
    <dgm:pt modelId="{021DC840-AF72-4E87-BADC-A5D2A9A738CD}" type="pres">
      <dgm:prSet presAssocID="{9A57BDB7-C469-4623-8978-2C5E822C6B63}" presName="hierChild7" presStyleCnt="0"/>
      <dgm:spPr/>
    </dgm:pt>
  </dgm:ptLst>
  <dgm:cxnLst>
    <dgm:cxn modelId="{6A637804-866F-410D-9A88-35E6FB52F0A9}" type="presOf" srcId="{585414B2-F33C-4D09-969A-CD8FFA33EF68}" destId="{22F14661-5622-4D7A-A0F6-A04CDD1AF935}" srcOrd="0" destOrd="0" presId="urn:microsoft.com/office/officeart/2005/8/layout/orgChart1"/>
    <dgm:cxn modelId="{69A7C30A-841E-4B8E-97BF-61110BE06757}" type="presOf" srcId="{44B7F069-36C6-49EC-9381-BABFA3ECCB68}" destId="{CDEF8D3B-4166-42A3-8025-7271F40C2506}" srcOrd="1" destOrd="0" presId="urn:microsoft.com/office/officeart/2005/8/layout/orgChart1"/>
    <dgm:cxn modelId="{39AD1512-8678-48B4-8C65-BAF156F5D860}" type="presOf" srcId="{F32FFFAB-FC8C-4809-B2E2-2191C51E5E81}" destId="{247F6B88-C203-4EDF-8BA4-8FA25EBBD041}" srcOrd="0" destOrd="0" presId="urn:microsoft.com/office/officeart/2005/8/layout/orgChart1"/>
    <dgm:cxn modelId="{63066515-0676-42DD-8B08-03181948C7C7}" type="presOf" srcId="{003F1D58-1A4C-44F9-B69D-B322D1E65187}" destId="{F2551C59-989A-43AA-AD74-CC90C92389EA}" srcOrd="0" destOrd="0" presId="urn:microsoft.com/office/officeart/2005/8/layout/orgChart1"/>
    <dgm:cxn modelId="{69FD7923-C2D5-499D-9A63-83DC3B5A7418}" type="presOf" srcId="{44B7F069-36C6-49EC-9381-BABFA3ECCB68}" destId="{7827857F-9A8C-414B-A521-253CF0B39B70}" srcOrd="0" destOrd="0" presId="urn:microsoft.com/office/officeart/2005/8/layout/orgChart1"/>
    <dgm:cxn modelId="{5E25A52D-44A6-4475-92F0-63AFA3FA0F9F}" type="presOf" srcId="{C712C308-14BB-439A-A225-6FCD6EF87CA4}" destId="{6C8A3E40-A585-443C-9CCD-F87BBEA96947}" srcOrd="1" destOrd="0" presId="urn:microsoft.com/office/officeart/2005/8/layout/orgChart1"/>
    <dgm:cxn modelId="{760F1738-E910-42BB-9C09-53023E062919}" srcId="{68ADB789-ECBB-47AC-AAE4-131A79FC8199}" destId="{44B7F069-36C6-49EC-9381-BABFA3ECCB68}" srcOrd="4" destOrd="0" parTransId="{003F1D58-1A4C-44F9-B69D-B322D1E65187}" sibTransId="{21742A45-49B0-4E6D-AB56-B13BA1DDCE0C}"/>
    <dgm:cxn modelId="{855D315C-179F-4D7E-9138-12B4A1656FD5}" srcId="{52444AEE-ACD7-4DC1-B76A-028B68A353A1}" destId="{ACB28F60-9EE2-4CFC-8E06-0E4F2EF0BF25}" srcOrd="0" destOrd="0" parTransId="{585414B2-F33C-4D09-969A-CD8FFA33EF68}" sibTransId="{3197B043-F7D0-4DCE-97F6-E2A9524AA1ED}"/>
    <dgm:cxn modelId="{B1BDBD5F-041D-4E04-AB21-579256D3AC59}" type="presOf" srcId="{A8C4F185-8838-4B74-AB3C-185EF2758876}" destId="{DCB8600F-E37F-4665-B5A2-A53A5BA172CD}" srcOrd="0" destOrd="0" presId="urn:microsoft.com/office/officeart/2005/8/layout/orgChart1"/>
    <dgm:cxn modelId="{CF892741-D43E-4FCE-B01B-CEDD91BA4679}" type="presOf" srcId="{70124235-B39E-453A-BB8F-C7214589E1DF}" destId="{EAC76468-0D00-4E3D-90F6-88532675A7C2}" srcOrd="1" destOrd="0" presId="urn:microsoft.com/office/officeart/2005/8/layout/orgChart1"/>
    <dgm:cxn modelId="{FFE4A341-D71F-4AC5-954D-75A17087FFCF}" srcId="{68ADB789-ECBB-47AC-AAE4-131A79FC8199}" destId="{21555B92-6E8F-42F0-AFBE-C5B144B42809}" srcOrd="5" destOrd="0" parTransId="{F32FFFAB-FC8C-4809-B2E2-2191C51E5E81}" sibTransId="{A1DEAA51-FAE1-4153-8AE6-E89889724385}"/>
    <dgm:cxn modelId="{79A18846-EC21-4364-AA5B-45824EFB252B}" srcId="{68ADB789-ECBB-47AC-AAE4-131A79FC8199}" destId="{CAA69C2F-51D4-433D-92DB-E26B018B9FCC}" srcOrd="3" destOrd="0" parTransId="{03C5E93C-63C9-4F7B-A25B-1FF09AAEF6C1}" sibTransId="{C8285B23-106D-4A4A-B6A6-175B822CFB7C}"/>
    <dgm:cxn modelId="{4C8A5A49-32B9-46C0-8EEC-8AEFE8F1A407}" type="presOf" srcId="{B97D1FCA-C013-48BF-AA10-9E9A8A8F4F01}" destId="{6A4B65B0-55C4-4C87-9CC8-E6429B8910F4}" srcOrd="1" destOrd="0" presId="urn:microsoft.com/office/officeart/2005/8/layout/orgChart1"/>
    <dgm:cxn modelId="{FFF3FC6D-D1B0-4ED7-BF4E-51655E3DDF09}" srcId="{44B7F069-36C6-49EC-9381-BABFA3ECCB68}" destId="{52444AEE-ACD7-4DC1-B76A-028B68A353A1}" srcOrd="0" destOrd="0" parTransId="{84A08CFF-6939-45FA-864D-3DE1519110EA}" sibTransId="{9154FC4C-14E3-4BE0-A5B1-BED745E9FAF6}"/>
    <dgm:cxn modelId="{C3382D6F-7F62-480A-98FC-A52A2431F886}" type="presOf" srcId="{9A57BDB7-C469-4623-8978-2C5E822C6B63}" destId="{B5D74C8B-945C-4DF5-B514-026576105EFA}" srcOrd="1" destOrd="0" presId="urn:microsoft.com/office/officeart/2005/8/layout/orgChart1"/>
    <dgm:cxn modelId="{EB606A50-6CDE-44C7-BCB1-BD0CCB64C7DF}" type="presOf" srcId="{B97D1FCA-C013-48BF-AA10-9E9A8A8F4F01}" destId="{80E88143-A262-48FD-80DD-804456A2541C}" srcOrd="0" destOrd="0" presId="urn:microsoft.com/office/officeart/2005/8/layout/orgChart1"/>
    <dgm:cxn modelId="{6E159372-B124-4888-BDC3-9CE436DC344E}" srcId="{A8C4F185-8838-4B74-AB3C-185EF2758876}" destId="{68ADB789-ECBB-47AC-AAE4-131A79FC8199}" srcOrd="0" destOrd="0" parTransId="{92BB9932-FCF9-42A6-91A2-693EDB69CB4C}" sibTransId="{45DDA63A-A936-45C9-AE80-C4C89F721421}"/>
    <dgm:cxn modelId="{7CA58D57-7356-4BA0-AC2A-3955FA2081A7}" srcId="{68ADB789-ECBB-47AC-AAE4-131A79FC8199}" destId="{70124235-B39E-453A-BB8F-C7214589E1DF}" srcOrd="1" destOrd="0" parTransId="{DE34E94C-31A5-4960-A639-C90194037EFC}" sibTransId="{0DCDE433-00B2-42EE-A5CB-6CF078F9D0AF}"/>
    <dgm:cxn modelId="{2DB2F878-8D93-4B6E-96C9-E55E46A541F3}" type="presOf" srcId="{D5D79DDF-7504-4A2A-B2D1-E8D1B2DF1028}" destId="{E537F9A7-034A-4EC0-8913-3551C2B74715}" srcOrd="0" destOrd="0" presId="urn:microsoft.com/office/officeart/2005/8/layout/orgChart1"/>
    <dgm:cxn modelId="{05F92D81-AD04-4D37-AF2E-E677B449FBB3}" type="presOf" srcId="{9A57BDB7-C469-4623-8978-2C5E822C6B63}" destId="{D379CC6F-DB06-44F4-B515-EB78E4CA4FB7}" srcOrd="0" destOrd="0" presId="urn:microsoft.com/office/officeart/2005/8/layout/orgChart1"/>
    <dgm:cxn modelId="{F6817581-CAE5-49BF-A983-B5BF38329565}" type="presOf" srcId="{68ADB789-ECBB-47AC-AAE4-131A79FC8199}" destId="{6FE8B595-9BE0-4148-B5C9-2F497A8C3239}" srcOrd="1" destOrd="0" presId="urn:microsoft.com/office/officeart/2005/8/layout/orgChart1"/>
    <dgm:cxn modelId="{C7419081-2CCE-4720-85C1-4F32995FEB57}" type="presOf" srcId="{DE34E94C-31A5-4960-A639-C90194037EFC}" destId="{4133F9A4-CD24-4F62-AF8D-55A3BAD42F46}" srcOrd="0" destOrd="0" presId="urn:microsoft.com/office/officeart/2005/8/layout/orgChart1"/>
    <dgm:cxn modelId="{BE5A7E8A-9EE5-4861-9453-3FC41760C327}" srcId="{68ADB789-ECBB-47AC-AAE4-131A79FC8199}" destId="{C712C308-14BB-439A-A225-6FCD6EF87CA4}" srcOrd="0" destOrd="0" parTransId="{D5D79DDF-7504-4A2A-B2D1-E8D1B2DF1028}" sibTransId="{756AD2FB-C55F-44ED-910F-348D55C0A20A}"/>
    <dgm:cxn modelId="{0A595E8E-4526-446D-AC36-B3EDBD9991CC}" type="presOf" srcId="{21555B92-6E8F-42F0-AFBE-C5B144B42809}" destId="{36B8B9A7-767B-4ABB-AB4A-9573D646A2FA}" srcOrd="1" destOrd="0" presId="urn:microsoft.com/office/officeart/2005/8/layout/orgChart1"/>
    <dgm:cxn modelId="{A0A74C8F-9B8F-4A40-AF0C-F75561862CF2}" type="presOf" srcId="{52444AEE-ACD7-4DC1-B76A-028B68A353A1}" destId="{38359C9E-A24A-4F51-A24E-6139C6CD0228}" srcOrd="1" destOrd="0" presId="urn:microsoft.com/office/officeart/2005/8/layout/orgChart1"/>
    <dgm:cxn modelId="{3AFD2C9C-864F-4C98-A7AA-5EB599F4E11B}" type="presOf" srcId="{ACB28F60-9EE2-4CFC-8E06-0E4F2EF0BF25}" destId="{789F3FBD-C08C-408B-9684-DD6D1527C455}" srcOrd="0" destOrd="0" presId="urn:microsoft.com/office/officeart/2005/8/layout/orgChart1"/>
    <dgm:cxn modelId="{8D8855A6-AF46-457B-B8A5-5ADF4F33106B}" type="presOf" srcId="{52444AEE-ACD7-4DC1-B76A-028B68A353A1}" destId="{ED91B50D-CF5C-49F0-B237-288FCC52CE35}" srcOrd="0" destOrd="0" presId="urn:microsoft.com/office/officeart/2005/8/layout/orgChart1"/>
    <dgm:cxn modelId="{EE13EEA6-F883-4C1D-BC7C-506924A231C0}" type="presOf" srcId="{03C5E93C-63C9-4F7B-A25B-1FF09AAEF6C1}" destId="{3987E441-6109-4728-93AF-FE7E2BCD812B}" srcOrd="0" destOrd="0" presId="urn:microsoft.com/office/officeart/2005/8/layout/orgChart1"/>
    <dgm:cxn modelId="{5E58CDA7-F5A2-4A3B-8113-0C5C709BBB13}" type="presOf" srcId="{85BF9815-5725-4ADB-B98E-897EFBB7FBA7}" destId="{38D7D999-60D7-4E63-8A68-696F5F37E3BE}" srcOrd="0" destOrd="0" presId="urn:microsoft.com/office/officeart/2005/8/layout/orgChart1"/>
    <dgm:cxn modelId="{BDC71EAF-C94D-4F4B-B983-7236FC4FCBE3}" srcId="{70124235-B39E-453A-BB8F-C7214589E1DF}" destId="{B97D1FCA-C013-48BF-AA10-9E9A8A8F4F01}" srcOrd="0" destOrd="0" parTransId="{5FD1521B-4E78-471E-89BF-77E7F3CE7AA9}" sibTransId="{AAF9FC44-A69E-43AD-97F9-6D5A1299C727}"/>
    <dgm:cxn modelId="{896E64B4-D515-4816-89F1-51851C012FE4}" type="presOf" srcId="{ACB28F60-9EE2-4CFC-8E06-0E4F2EF0BF25}" destId="{9BE31A89-755F-4B55-83F1-872620DA8BDB}" srcOrd="1" destOrd="0" presId="urn:microsoft.com/office/officeart/2005/8/layout/orgChart1"/>
    <dgm:cxn modelId="{BFAA7EB5-3782-4F8D-8F87-BFF9BBE59DA4}" type="presOf" srcId="{C712C308-14BB-439A-A225-6FCD6EF87CA4}" destId="{A85D50C6-10EB-44B1-B1EE-124CB67D5004}" srcOrd="0" destOrd="0" presId="urn:microsoft.com/office/officeart/2005/8/layout/orgChart1"/>
    <dgm:cxn modelId="{F2CDB8BF-D0E2-4A0A-B009-E261DC7CAD66}" type="presOf" srcId="{5FD1521B-4E78-471E-89BF-77E7F3CE7AA9}" destId="{F4474EBF-9DBE-4E31-9EF2-EB79CED27BA8}" srcOrd="0" destOrd="0" presId="urn:microsoft.com/office/officeart/2005/8/layout/orgChart1"/>
    <dgm:cxn modelId="{8AE0F4D4-3379-4FFA-9BC6-B735F3DA74EE}" type="presOf" srcId="{21555B92-6E8F-42F0-AFBE-C5B144B42809}" destId="{C89F74A5-2E19-4267-A42C-378732A563D4}" srcOrd="0" destOrd="0" presId="urn:microsoft.com/office/officeart/2005/8/layout/orgChart1"/>
    <dgm:cxn modelId="{CE62CBD8-D960-4DF9-9D8E-55849C145F09}" type="presOf" srcId="{70124235-B39E-453A-BB8F-C7214589E1DF}" destId="{D4A9EA57-7D2D-488F-8FC3-C0CDC4CE3712}" srcOrd="0" destOrd="0" presId="urn:microsoft.com/office/officeart/2005/8/layout/orgChart1"/>
    <dgm:cxn modelId="{82D7BBD9-E9FC-4D96-96F9-FB38ECC64527}" srcId="{68ADB789-ECBB-47AC-AAE4-131A79FC8199}" destId="{9A57BDB7-C469-4623-8978-2C5E822C6B63}" srcOrd="2" destOrd="0" parTransId="{85BF9815-5725-4ADB-B98E-897EFBB7FBA7}" sibTransId="{72C6FEBA-EA29-467B-8E01-0DEF246D7220}"/>
    <dgm:cxn modelId="{7DA15CE7-75E3-4472-8BB7-E13A08403B4A}" type="presOf" srcId="{CAA69C2F-51D4-433D-92DB-E26B018B9FCC}" destId="{FD4D110C-D08B-46B0-ACA9-F410CD483DB0}" srcOrd="0" destOrd="0" presId="urn:microsoft.com/office/officeart/2005/8/layout/orgChart1"/>
    <dgm:cxn modelId="{BC63A4E9-74A7-499B-B265-D12D049D4090}" type="presOf" srcId="{84A08CFF-6939-45FA-864D-3DE1519110EA}" destId="{29E4AE4F-CD83-4343-B2DF-B92B3D6A0ADD}" srcOrd="0" destOrd="0" presId="urn:microsoft.com/office/officeart/2005/8/layout/orgChart1"/>
    <dgm:cxn modelId="{2A8E0BF0-EF5B-47B2-866C-D53B29493744}" type="presOf" srcId="{68ADB789-ECBB-47AC-AAE4-131A79FC8199}" destId="{ACCE76CF-E2D6-4E9C-BECA-FED3C720E6F5}" srcOrd="0" destOrd="0" presId="urn:microsoft.com/office/officeart/2005/8/layout/orgChart1"/>
    <dgm:cxn modelId="{75AB86F5-1135-40C2-8DAF-C2766DA93C16}" type="presOf" srcId="{CAA69C2F-51D4-433D-92DB-E26B018B9FCC}" destId="{E661B024-4CFF-4A91-9606-D9632D2AB4DB}" srcOrd="1" destOrd="0" presId="urn:microsoft.com/office/officeart/2005/8/layout/orgChart1"/>
    <dgm:cxn modelId="{511547DD-26CD-421A-B4E9-45B8B53C7818}" type="presParOf" srcId="{DCB8600F-E37F-4665-B5A2-A53A5BA172CD}" destId="{D97F9D97-7C76-49AD-ABE3-3DA25F2EE4F9}" srcOrd="0" destOrd="0" presId="urn:microsoft.com/office/officeart/2005/8/layout/orgChart1"/>
    <dgm:cxn modelId="{9527497E-D91C-4223-8D1A-91C7566EE3E6}" type="presParOf" srcId="{D97F9D97-7C76-49AD-ABE3-3DA25F2EE4F9}" destId="{885F3C15-1556-456D-A783-39A338328030}" srcOrd="0" destOrd="0" presId="urn:microsoft.com/office/officeart/2005/8/layout/orgChart1"/>
    <dgm:cxn modelId="{F3BA112D-1927-475F-8CBF-67E0600F0EF7}" type="presParOf" srcId="{885F3C15-1556-456D-A783-39A338328030}" destId="{ACCE76CF-E2D6-4E9C-BECA-FED3C720E6F5}" srcOrd="0" destOrd="0" presId="urn:microsoft.com/office/officeart/2005/8/layout/orgChart1"/>
    <dgm:cxn modelId="{4867446A-475F-450F-95BA-B31DB885C69A}" type="presParOf" srcId="{885F3C15-1556-456D-A783-39A338328030}" destId="{6FE8B595-9BE0-4148-B5C9-2F497A8C3239}" srcOrd="1" destOrd="0" presId="urn:microsoft.com/office/officeart/2005/8/layout/orgChart1"/>
    <dgm:cxn modelId="{588CBF0C-427F-495B-B5AD-74ED317DB377}" type="presParOf" srcId="{D97F9D97-7C76-49AD-ABE3-3DA25F2EE4F9}" destId="{B556E778-BDD1-4E16-BF1D-2FAE153213D7}" srcOrd="1" destOrd="0" presId="urn:microsoft.com/office/officeart/2005/8/layout/orgChart1"/>
    <dgm:cxn modelId="{BFFAE68A-BFF0-45BA-AF0B-8539FFE647CE}" type="presParOf" srcId="{B556E778-BDD1-4E16-BF1D-2FAE153213D7}" destId="{4133F9A4-CD24-4F62-AF8D-55A3BAD42F46}" srcOrd="0" destOrd="0" presId="urn:microsoft.com/office/officeart/2005/8/layout/orgChart1"/>
    <dgm:cxn modelId="{B557D0F8-3769-407D-847D-04F9663C5B4F}" type="presParOf" srcId="{B556E778-BDD1-4E16-BF1D-2FAE153213D7}" destId="{65259C19-7FEF-4A5B-B91E-F3D182F74D0E}" srcOrd="1" destOrd="0" presId="urn:microsoft.com/office/officeart/2005/8/layout/orgChart1"/>
    <dgm:cxn modelId="{9313010D-34C2-4730-A052-5241B49D98B0}" type="presParOf" srcId="{65259C19-7FEF-4A5B-B91E-F3D182F74D0E}" destId="{18B3647E-29C9-455D-A455-A4E9D66655C2}" srcOrd="0" destOrd="0" presId="urn:microsoft.com/office/officeart/2005/8/layout/orgChart1"/>
    <dgm:cxn modelId="{42A6E460-5345-44CB-A607-5555BABE4BBF}" type="presParOf" srcId="{18B3647E-29C9-455D-A455-A4E9D66655C2}" destId="{D4A9EA57-7D2D-488F-8FC3-C0CDC4CE3712}" srcOrd="0" destOrd="0" presId="urn:microsoft.com/office/officeart/2005/8/layout/orgChart1"/>
    <dgm:cxn modelId="{54CA8578-9EDC-4A50-B2CF-5DF5E1397CB5}" type="presParOf" srcId="{18B3647E-29C9-455D-A455-A4E9D66655C2}" destId="{EAC76468-0D00-4E3D-90F6-88532675A7C2}" srcOrd="1" destOrd="0" presId="urn:microsoft.com/office/officeart/2005/8/layout/orgChart1"/>
    <dgm:cxn modelId="{2910BF48-0BD6-450D-942F-30EA7A01C9D8}" type="presParOf" srcId="{65259C19-7FEF-4A5B-B91E-F3D182F74D0E}" destId="{F9579F95-0222-4460-AEBF-E8552BC2B42F}" srcOrd="1" destOrd="0" presId="urn:microsoft.com/office/officeart/2005/8/layout/orgChart1"/>
    <dgm:cxn modelId="{56E16D89-B8C7-4760-844C-EAFE2DD2D086}" type="presParOf" srcId="{65259C19-7FEF-4A5B-B91E-F3D182F74D0E}" destId="{DF9C5F43-4323-4101-B21F-A654F0E8C38F}" srcOrd="2" destOrd="0" presId="urn:microsoft.com/office/officeart/2005/8/layout/orgChart1"/>
    <dgm:cxn modelId="{1B5B702E-8AFB-4F0B-88A3-89DE79B4E165}" type="presParOf" srcId="{DF9C5F43-4323-4101-B21F-A654F0E8C38F}" destId="{F4474EBF-9DBE-4E31-9EF2-EB79CED27BA8}" srcOrd="0" destOrd="0" presId="urn:microsoft.com/office/officeart/2005/8/layout/orgChart1"/>
    <dgm:cxn modelId="{5CDDCDB3-641E-4B36-8631-B355057AF625}" type="presParOf" srcId="{DF9C5F43-4323-4101-B21F-A654F0E8C38F}" destId="{5D7E7666-1CC0-4CFF-9792-6DAD3F90314C}" srcOrd="1" destOrd="0" presId="urn:microsoft.com/office/officeart/2005/8/layout/orgChart1"/>
    <dgm:cxn modelId="{4EF36F71-27C1-4FBD-9272-E205D23861B8}" type="presParOf" srcId="{5D7E7666-1CC0-4CFF-9792-6DAD3F90314C}" destId="{91389DB0-484E-4E97-92EA-5769E8D04D2D}" srcOrd="0" destOrd="0" presId="urn:microsoft.com/office/officeart/2005/8/layout/orgChart1"/>
    <dgm:cxn modelId="{3A7499AC-7F73-4DD6-A07B-F967FC95D724}" type="presParOf" srcId="{91389DB0-484E-4E97-92EA-5769E8D04D2D}" destId="{80E88143-A262-48FD-80DD-804456A2541C}" srcOrd="0" destOrd="0" presId="urn:microsoft.com/office/officeart/2005/8/layout/orgChart1"/>
    <dgm:cxn modelId="{7A90A25E-939C-4BB6-8ABA-921C06D7F66F}" type="presParOf" srcId="{91389DB0-484E-4E97-92EA-5769E8D04D2D}" destId="{6A4B65B0-55C4-4C87-9CC8-E6429B8910F4}" srcOrd="1" destOrd="0" presId="urn:microsoft.com/office/officeart/2005/8/layout/orgChart1"/>
    <dgm:cxn modelId="{56B9F42C-07FE-453A-B15F-A1C9BF1E2A69}" type="presParOf" srcId="{5D7E7666-1CC0-4CFF-9792-6DAD3F90314C}" destId="{7CCD141F-CD32-4C2C-9E4E-4379FE4E31A6}" srcOrd="1" destOrd="0" presId="urn:microsoft.com/office/officeart/2005/8/layout/orgChart1"/>
    <dgm:cxn modelId="{B49F870C-CCBA-4D61-917D-281506797D1F}" type="presParOf" srcId="{5D7E7666-1CC0-4CFF-9792-6DAD3F90314C}" destId="{614464A3-1901-46D6-9FAE-BAE031FD1B75}" srcOrd="2" destOrd="0" presId="urn:microsoft.com/office/officeart/2005/8/layout/orgChart1"/>
    <dgm:cxn modelId="{776BF2B8-754F-474E-B506-F3C065D12F74}" type="presParOf" srcId="{B556E778-BDD1-4E16-BF1D-2FAE153213D7}" destId="{3987E441-6109-4728-93AF-FE7E2BCD812B}" srcOrd="2" destOrd="0" presId="urn:microsoft.com/office/officeart/2005/8/layout/orgChart1"/>
    <dgm:cxn modelId="{518B8764-C4F4-46C8-9512-819CDFE59DB4}" type="presParOf" srcId="{B556E778-BDD1-4E16-BF1D-2FAE153213D7}" destId="{001B2D9B-39BD-44FF-B349-1BB7E2A41FBB}" srcOrd="3" destOrd="0" presId="urn:microsoft.com/office/officeart/2005/8/layout/orgChart1"/>
    <dgm:cxn modelId="{24D77C36-E9EA-4EF5-8E33-AF4248E8E19D}" type="presParOf" srcId="{001B2D9B-39BD-44FF-B349-1BB7E2A41FBB}" destId="{9A0555F3-07E6-480D-8CA7-2317FA677DDC}" srcOrd="0" destOrd="0" presId="urn:microsoft.com/office/officeart/2005/8/layout/orgChart1"/>
    <dgm:cxn modelId="{2EC29E6A-ADFC-40EF-9CB3-9391CE24C355}" type="presParOf" srcId="{9A0555F3-07E6-480D-8CA7-2317FA677DDC}" destId="{FD4D110C-D08B-46B0-ACA9-F410CD483DB0}" srcOrd="0" destOrd="0" presId="urn:microsoft.com/office/officeart/2005/8/layout/orgChart1"/>
    <dgm:cxn modelId="{6AF3A0EA-BA87-4F22-9214-26B4DFD2FADE}" type="presParOf" srcId="{9A0555F3-07E6-480D-8CA7-2317FA677DDC}" destId="{E661B024-4CFF-4A91-9606-D9632D2AB4DB}" srcOrd="1" destOrd="0" presId="urn:microsoft.com/office/officeart/2005/8/layout/orgChart1"/>
    <dgm:cxn modelId="{6521EF53-4B83-4E0F-A3F8-780C952E3682}" type="presParOf" srcId="{001B2D9B-39BD-44FF-B349-1BB7E2A41FBB}" destId="{4BF34F5A-02DB-4459-84FE-009C254C76AE}" srcOrd="1" destOrd="0" presId="urn:microsoft.com/office/officeart/2005/8/layout/orgChart1"/>
    <dgm:cxn modelId="{6602DB4A-151D-41C0-9DDC-FC96D986C19F}" type="presParOf" srcId="{001B2D9B-39BD-44FF-B349-1BB7E2A41FBB}" destId="{FC5F4781-BCFD-4947-B51D-B5FEB67B7122}" srcOrd="2" destOrd="0" presId="urn:microsoft.com/office/officeart/2005/8/layout/orgChart1"/>
    <dgm:cxn modelId="{B7F5847C-3A8E-4474-B358-B82985FCB35C}" type="presParOf" srcId="{B556E778-BDD1-4E16-BF1D-2FAE153213D7}" destId="{F2551C59-989A-43AA-AD74-CC90C92389EA}" srcOrd="4" destOrd="0" presId="urn:microsoft.com/office/officeart/2005/8/layout/orgChart1"/>
    <dgm:cxn modelId="{D2354924-3C91-4F41-A93C-FB19ADFB0478}" type="presParOf" srcId="{B556E778-BDD1-4E16-BF1D-2FAE153213D7}" destId="{595F6B49-F141-483B-B222-4DA8281E6BDC}" srcOrd="5" destOrd="0" presId="urn:microsoft.com/office/officeart/2005/8/layout/orgChart1"/>
    <dgm:cxn modelId="{B87FAEDE-0994-46ED-B7A1-34E28FA88DD3}" type="presParOf" srcId="{595F6B49-F141-483B-B222-4DA8281E6BDC}" destId="{B048F53E-997F-4231-92D7-316C73EC4443}" srcOrd="0" destOrd="0" presId="urn:microsoft.com/office/officeart/2005/8/layout/orgChart1"/>
    <dgm:cxn modelId="{DB223EB2-F82D-4724-B2B2-0693E0292117}" type="presParOf" srcId="{B048F53E-997F-4231-92D7-316C73EC4443}" destId="{7827857F-9A8C-414B-A521-253CF0B39B70}" srcOrd="0" destOrd="0" presId="urn:microsoft.com/office/officeart/2005/8/layout/orgChart1"/>
    <dgm:cxn modelId="{DE472376-58BD-440E-9DAA-9C26A5C6D728}" type="presParOf" srcId="{B048F53E-997F-4231-92D7-316C73EC4443}" destId="{CDEF8D3B-4166-42A3-8025-7271F40C2506}" srcOrd="1" destOrd="0" presId="urn:microsoft.com/office/officeart/2005/8/layout/orgChart1"/>
    <dgm:cxn modelId="{3BD6C30F-E2AB-4191-AFF6-8EA9990DF9DA}" type="presParOf" srcId="{595F6B49-F141-483B-B222-4DA8281E6BDC}" destId="{E29FB723-5AF9-4669-923C-DB7A63FAFE27}" srcOrd="1" destOrd="0" presId="urn:microsoft.com/office/officeart/2005/8/layout/orgChart1"/>
    <dgm:cxn modelId="{58B65A45-0A24-4390-A5A9-1C552919DDAC}" type="presParOf" srcId="{E29FB723-5AF9-4669-923C-DB7A63FAFE27}" destId="{29E4AE4F-CD83-4343-B2DF-B92B3D6A0ADD}" srcOrd="0" destOrd="0" presId="urn:microsoft.com/office/officeart/2005/8/layout/orgChart1"/>
    <dgm:cxn modelId="{8168EFDF-37D9-4725-8A3E-76DF5596A7C4}" type="presParOf" srcId="{E29FB723-5AF9-4669-923C-DB7A63FAFE27}" destId="{70A83B4F-8C64-4F82-80FD-3A61D3FE652A}" srcOrd="1" destOrd="0" presId="urn:microsoft.com/office/officeart/2005/8/layout/orgChart1"/>
    <dgm:cxn modelId="{7FD296A6-8A3C-426C-93BA-81C37E6F1523}" type="presParOf" srcId="{70A83B4F-8C64-4F82-80FD-3A61D3FE652A}" destId="{D38D3608-CD95-4DA5-BFCB-74E988A5FDEB}" srcOrd="0" destOrd="0" presId="urn:microsoft.com/office/officeart/2005/8/layout/orgChart1"/>
    <dgm:cxn modelId="{4CCA9567-4D83-4ECA-B7F9-BD53E409CBBC}" type="presParOf" srcId="{D38D3608-CD95-4DA5-BFCB-74E988A5FDEB}" destId="{ED91B50D-CF5C-49F0-B237-288FCC52CE35}" srcOrd="0" destOrd="0" presId="urn:microsoft.com/office/officeart/2005/8/layout/orgChart1"/>
    <dgm:cxn modelId="{1954CA33-7A95-4571-8279-53122284B550}" type="presParOf" srcId="{D38D3608-CD95-4DA5-BFCB-74E988A5FDEB}" destId="{38359C9E-A24A-4F51-A24E-6139C6CD0228}" srcOrd="1" destOrd="0" presId="urn:microsoft.com/office/officeart/2005/8/layout/orgChart1"/>
    <dgm:cxn modelId="{85BF30A9-8A99-4DD9-9EDD-42656DF6C578}" type="presParOf" srcId="{70A83B4F-8C64-4F82-80FD-3A61D3FE652A}" destId="{A9A49C93-D83B-4844-B486-05B8321A819A}" srcOrd="1" destOrd="0" presId="urn:microsoft.com/office/officeart/2005/8/layout/orgChart1"/>
    <dgm:cxn modelId="{AF364443-EB33-4426-9825-A0E20BC246E8}" type="presParOf" srcId="{70A83B4F-8C64-4F82-80FD-3A61D3FE652A}" destId="{1F550E2B-01CF-4D99-BA78-F3A0D38A6F9A}" srcOrd="2" destOrd="0" presId="urn:microsoft.com/office/officeart/2005/8/layout/orgChart1"/>
    <dgm:cxn modelId="{3F8F68F3-42A1-4EAE-9FD7-6816863BCE98}" type="presParOf" srcId="{1F550E2B-01CF-4D99-BA78-F3A0D38A6F9A}" destId="{22F14661-5622-4D7A-A0F6-A04CDD1AF935}" srcOrd="0" destOrd="0" presId="urn:microsoft.com/office/officeart/2005/8/layout/orgChart1"/>
    <dgm:cxn modelId="{85B78824-327E-4166-B489-AED05A501B22}" type="presParOf" srcId="{1F550E2B-01CF-4D99-BA78-F3A0D38A6F9A}" destId="{3F18F9DF-FC13-49DE-9262-D400DB5699B8}" srcOrd="1" destOrd="0" presId="urn:microsoft.com/office/officeart/2005/8/layout/orgChart1"/>
    <dgm:cxn modelId="{577112DD-CB7C-4589-ACD7-7CCC666B24AB}" type="presParOf" srcId="{3F18F9DF-FC13-49DE-9262-D400DB5699B8}" destId="{57B578E1-0CBA-4B20-9BC9-B91EE3DD2E5A}" srcOrd="0" destOrd="0" presId="urn:microsoft.com/office/officeart/2005/8/layout/orgChart1"/>
    <dgm:cxn modelId="{D266E125-369C-4FC7-9165-6DCF523DC0B2}" type="presParOf" srcId="{57B578E1-0CBA-4B20-9BC9-B91EE3DD2E5A}" destId="{789F3FBD-C08C-408B-9684-DD6D1527C455}" srcOrd="0" destOrd="0" presId="urn:microsoft.com/office/officeart/2005/8/layout/orgChart1"/>
    <dgm:cxn modelId="{76784308-31D7-42D6-B31D-90BDB618DD90}" type="presParOf" srcId="{57B578E1-0CBA-4B20-9BC9-B91EE3DD2E5A}" destId="{9BE31A89-755F-4B55-83F1-872620DA8BDB}" srcOrd="1" destOrd="0" presId="urn:microsoft.com/office/officeart/2005/8/layout/orgChart1"/>
    <dgm:cxn modelId="{F97A6C2B-0065-4F76-9623-505BAC204379}" type="presParOf" srcId="{3F18F9DF-FC13-49DE-9262-D400DB5699B8}" destId="{6DD9A23E-DB0F-4E8B-AB6F-1B4E0D8A6E85}" srcOrd="1" destOrd="0" presId="urn:microsoft.com/office/officeart/2005/8/layout/orgChart1"/>
    <dgm:cxn modelId="{A04D73A9-38A9-4D18-962D-51BAE6BA06EE}" type="presParOf" srcId="{3F18F9DF-FC13-49DE-9262-D400DB5699B8}" destId="{2A79EC33-10DE-44A0-86E1-5898899EF026}" srcOrd="2" destOrd="0" presId="urn:microsoft.com/office/officeart/2005/8/layout/orgChart1"/>
    <dgm:cxn modelId="{C16CD644-64AE-4486-9781-E2520014B6D8}" type="presParOf" srcId="{595F6B49-F141-483B-B222-4DA8281E6BDC}" destId="{CC07D3C2-B6FA-4974-ADAD-F1F31E670D74}" srcOrd="2" destOrd="0" presId="urn:microsoft.com/office/officeart/2005/8/layout/orgChart1"/>
    <dgm:cxn modelId="{C824AED4-E226-437C-AA74-354FE6C483AB}" type="presParOf" srcId="{B556E778-BDD1-4E16-BF1D-2FAE153213D7}" destId="{247F6B88-C203-4EDF-8BA4-8FA25EBBD041}" srcOrd="6" destOrd="0" presId="urn:microsoft.com/office/officeart/2005/8/layout/orgChart1"/>
    <dgm:cxn modelId="{8BB7FE7C-962F-4B80-B7B9-66E70CE8D82F}" type="presParOf" srcId="{B556E778-BDD1-4E16-BF1D-2FAE153213D7}" destId="{9F10516A-EC01-404B-8D10-E500820A26ED}" srcOrd="7" destOrd="0" presId="urn:microsoft.com/office/officeart/2005/8/layout/orgChart1"/>
    <dgm:cxn modelId="{3C2026E5-5FC1-4329-8C6C-90B0FD6AE58F}" type="presParOf" srcId="{9F10516A-EC01-404B-8D10-E500820A26ED}" destId="{B109DA8F-2C98-4280-8960-163CAD5B0B2D}" srcOrd="0" destOrd="0" presId="urn:microsoft.com/office/officeart/2005/8/layout/orgChart1"/>
    <dgm:cxn modelId="{E04D52CC-7638-443F-AB99-0BD75B74BC32}" type="presParOf" srcId="{B109DA8F-2C98-4280-8960-163CAD5B0B2D}" destId="{C89F74A5-2E19-4267-A42C-378732A563D4}" srcOrd="0" destOrd="0" presId="urn:microsoft.com/office/officeart/2005/8/layout/orgChart1"/>
    <dgm:cxn modelId="{8E56EDBB-C70D-4BB7-AA32-B27A4F17BB51}" type="presParOf" srcId="{B109DA8F-2C98-4280-8960-163CAD5B0B2D}" destId="{36B8B9A7-767B-4ABB-AB4A-9573D646A2FA}" srcOrd="1" destOrd="0" presId="urn:microsoft.com/office/officeart/2005/8/layout/orgChart1"/>
    <dgm:cxn modelId="{576F3B83-9E35-4122-BE71-CCF2C9959FE2}" type="presParOf" srcId="{9F10516A-EC01-404B-8D10-E500820A26ED}" destId="{ABC08753-0E34-4A98-8EC7-AEF320FAAEC0}" srcOrd="1" destOrd="0" presId="urn:microsoft.com/office/officeart/2005/8/layout/orgChart1"/>
    <dgm:cxn modelId="{7335F1F9-F47C-46D6-905E-CB109A49AC0C}" type="presParOf" srcId="{9F10516A-EC01-404B-8D10-E500820A26ED}" destId="{98EC07D3-C7E9-4E67-8D75-FCBC4EFCB465}" srcOrd="2" destOrd="0" presId="urn:microsoft.com/office/officeart/2005/8/layout/orgChart1"/>
    <dgm:cxn modelId="{B23B538F-477A-410E-A5B0-85CECB6AB21B}" type="presParOf" srcId="{D97F9D97-7C76-49AD-ABE3-3DA25F2EE4F9}" destId="{72EE7E1B-248E-4F68-848C-1F8552E655F9}" srcOrd="2" destOrd="0" presId="urn:microsoft.com/office/officeart/2005/8/layout/orgChart1"/>
    <dgm:cxn modelId="{A15063A5-6B0B-4047-ACE8-B175ACD64FF9}" type="presParOf" srcId="{72EE7E1B-248E-4F68-848C-1F8552E655F9}" destId="{E537F9A7-034A-4EC0-8913-3551C2B74715}" srcOrd="0" destOrd="0" presId="urn:microsoft.com/office/officeart/2005/8/layout/orgChart1"/>
    <dgm:cxn modelId="{E90CFF29-9C9F-4E5B-A590-67DEC6BCACED}" type="presParOf" srcId="{72EE7E1B-248E-4F68-848C-1F8552E655F9}" destId="{490F3164-DC9E-4818-99D1-B1D4F0019801}" srcOrd="1" destOrd="0" presId="urn:microsoft.com/office/officeart/2005/8/layout/orgChart1"/>
    <dgm:cxn modelId="{FEA9997D-D301-47DB-BF7A-8A5CFF5F8D55}" type="presParOf" srcId="{490F3164-DC9E-4818-99D1-B1D4F0019801}" destId="{A30D679A-3D78-429E-97BA-7870B94DDC9C}" srcOrd="0" destOrd="0" presId="urn:microsoft.com/office/officeart/2005/8/layout/orgChart1"/>
    <dgm:cxn modelId="{A6F75319-E73A-4AE5-ABAC-56A656C5A1B1}" type="presParOf" srcId="{A30D679A-3D78-429E-97BA-7870B94DDC9C}" destId="{A85D50C6-10EB-44B1-B1EE-124CB67D5004}" srcOrd="0" destOrd="0" presId="urn:microsoft.com/office/officeart/2005/8/layout/orgChart1"/>
    <dgm:cxn modelId="{76F350D2-D636-44D8-A685-042ABD181154}" type="presParOf" srcId="{A30D679A-3D78-429E-97BA-7870B94DDC9C}" destId="{6C8A3E40-A585-443C-9CCD-F87BBEA96947}" srcOrd="1" destOrd="0" presId="urn:microsoft.com/office/officeart/2005/8/layout/orgChart1"/>
    <dgm:cxn modelId="{1A9B1927-1191-41D7-A7F6-5710589E0E05}" type="presParOf" srcId="{490F3164-DC9E-4818-99D1-B1D4F0019801}" destId="{7C5B5AE6-AA92-4DDD-A5C6-42C2EFE5A47D}" srcOrd="1" destOrd="0" presId="urn:microsoft.com/office/officeart/2005/8/layout/orgChart1"/>
    <dgm:cxn modelId="{5A565C04-EA2D-48E6-91A6-7F066FEB18F3}" type="presParOf" srcId="{490F3164-DC9E-4818-99D1-B1D4F0019801}" destId="{D77B6AA6-DA6C-4404-A927-78593DDF1326}" srcOrd="2" destOrd="0" presId="urn:microsoft.com/office/officeart/2005/8/layout/orgChart1"/>
    <dgm:cxn modelId="{B8AB8898-9E8D-4790-92CA-F34ACBA2DA05}" type="presParOf" srcId="{72EE7E1B-248E-4F68-848C-1F8552E655F9}" destId="{38D7D999-60D7-4E63-8A68-696F5F37E3BE}" srcOrd="2" destOrd="0" presId="urn:microsoft.com/office/officeart/2005/8/layout/orgChart1"/>
    <dgm:cxn modelId="{7DB8DC43-A79C-495A-A6C1-1AB40B4EA0A7}" type="presParOf" srcId="{72EE7E1B-248E-4F68-848C-1F8552E655F9}" destId="{2404C255-6F97-46E0-8929-E6B301860870}" srcOrd="3" destOrd="0" presId="urn:microsoft.com/office/officeart/2005/8/layout/orgChart1"/>
    <dgm:cxn modelId="{FC78B340-45F8-4F24-9194-5012C45CFF95}" type="presParOf" srcId="{2404C255-6F97-46E0-8929-E6B301860870}" destId="{5CA56487-DFAB-47D1-BB59-237D9924B349}" srcOrd="0" destOrd="0" presId="urn:microsoft.com/office/officeart/2005/8/layout/orgChart1"/>
    <dgm:cxn modelId="{5A51F539-2244-4E89-A8D8-C680BC992FE4}" type="presParOf" srcId="{5CA56487-DFAB-47D1-BB59-237D9924B349}" destId="{D379CC6F-DB06-44F4-B515-EB78E4CA4FB7}" srcOrd="0" destOrd="0" presId="urn:microsoft.com/office/officeart/2005/8/layout/orgChart1"/>
    <dgm:cxn modelId="{0ACED09C-4F21-43D8-A687-78A759F8C342}" type="presParOf" srcId="{5CA56487-DFAB-47D1-BB59-237D9924B349}" destId="{B5D74C8B-945C-4DF5-B514-026576105EFA}" srcOrd="1" destOrd="0" presId="urn:microsoft.com/office/officeart/2005/8/layout/orgChart1"/>
    <dgm:cxn modelId="{364AEBD7-221B-493C-87F4-6CE883FE14C5}" type="presParOf" srcId="{2404C255-6F97-46E0-8929-E6B301860870}" destId="{9AB8D691-1AB4-46A0-9878-47BE9156822E}" srcOrd="1" destOrd="0" presId="urn:microsoft.com/office/officeart/2005/8/layout/orgChart1"/>
    <dgm:cxn modelId="{C3BD201A-60A2-4D2B-A62A-9EC01EA5A606}" type="presParOf" srcId="{2404C255-6F97-46E0-8929-E6B301860870}" destId="{021DC840-AF72-4E87-BADC-A5D2A9A738C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7D999-60D7-4E63-8A68-696F5F37E3BE}">
      <dsp:nvSpPr>
        <dsp:cNvPr id="0" name=""/>
        <dsp:cNvSpPr/>
      </dsp:nvSpPr>
      <dsp:spPr>
        <a:xfrm>
          <a:off x="5483901" y="1324096"/>
          <a:ext cx="196929" cy="862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738"/>
              </a:lnTo>
              <a:lnTo>
                <a:pt x="196929" y="8627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7F9A7-034A-4EC0-8913-3551C2B74715}">
      <dsp:nvSpPr>
        <dsp:cNvPr id="0" name=""/>
        <dsp:cNvSpPr/>
      </dsp:nvSpPr>
      <dsp:spPr>
        <a:xfrm>
          <a:off x="5286971" y="1324096"/>
          <a:ext cx="196929" cy="862738"/>
        </a:xfrm>
        <a:custGeom>
          <a:avLst/>
          <a:gdLst/>
          <a:ahLst/>
          <a:cxnLst/>
          <a:rect l="0" t="0" r="0" b="0"/>
          <a:pathLst>
            <a:path>
              <a:moveTo>
                <a:pt x="196929" y="0"/>
              </a:moveTo>
              <a:lnTo>
                <a:pt x="196929" y="862738"/>
              </a:lnTo>
              <a:lnTo>
                <a:pt x="0" y="8627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F6B88-C203-4EDF-8BA4-8FA25EBBD041}">
      <dsp:nvSpPr>
        <dsp:cNvPr id="0" name=""/>
        <dsp:cNvSpPr/>
      </dsp:nvSpPr>
      <dsp:spPr>
        <a:xfrm>
          <a:off x="5483901" y="1324096"/>
          <a:ext cx="3404064" cy="1725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546"/>
              </a:lnTo>
              <a:lnTo>
                <a:pt x="3404064" y="1528546"/>
              </a:lnTo>
              <a:lnTo>
                <a:pt x="3404064" y="17254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F14661-5622-4D7A-A0F6-A04CDD1AF935}">
      <dsp:nvSpPr>
        <dsp:cNvPr id="0" name=""/>
        <dsp:cNvSpPr/>
      </dsp:nvSpPr>
      <dsp:spPr>
        <a:xfrm>
          <a:off x="5708719" y="5318948"/>
          <a:ext cx="909869" cy="864107"/>
        </a:xfrm>
        <a:custGeom>
          <a:avLst/>
          <a:gdLst/>
          <a:ahLst/>
          <a:cxnLst/>
          <a:rect l="0" t="0" r="0" b="0"/>
          <a:pathLst>
            <a:path>
              <a:moveTo>
                <a:pt x="909869" y="0"/>
              </a:moveTo>
              <a:lnTo>
                <a:pt x="0" y="86410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4AE4F-CD83-4343-B2DF-B92B3D6A0ADD}">
      <dsp:nvSpPr>
        <dsp:cNvPr id="0" name=""/>
        <dsp:cNvSpPr/>
      </dsp:nvSpPr>
      <dsp:spPr>
        <a:xfrm>
          <a:off x="6572869" y="3987331"/>
          <a:ext cx="91440" cy="3938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85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51C59-989A-43AA-AD74-CC90C92389EA}">
      <dsp:nvSpPr>
        <dsp:cNvPr id="0" name=""/>
        <dsp:cNvSpPr/>
      </dsp:nvSpPr>
      <dsp:spPr>
        <a:xfrm>
          <a:off x="5483901" y="1324096"/>
          <a:ext cx="1134688" cy="1725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546"/>
              </a:lnTo>
              <a:lnTo>
                <a:pt x="1134688" y="1528546"/>
              </a:lnTo>
              <a:lnTo>
                <a:pt x="1134688" y="17254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7E441-6109-4728-93AF-FE7E2BCD812B}">
      <dsp:nvSpPr>
        <dsp:cNvPr id="0" name=""/>
        <dsp:cNvSpPr/>
      </dsp:nvSpPr>
      <dsp:spPr>
        <a:xfrm>
          <a:off x="4349212" y="1324096"/>
          <a:ext cx="1134688" cy="1725476"/>
        </a:xfrm>
        <a:custGeom>
          <a:avLst/>
          <a:gdLst/>
          <a:ahLst/>
          <a:cxnLst/>
          <a:rect l="0" t="0" r="0" b="0"/>
          <a:pathLst>
            <a:path>
              <a:moveTo>
                <a:pt x="1134688" y="0"/>
              </a:moveTo>
              <a:lnTo>
                <a:pt x="1134688" y="1528546"/>
              </a:lnTo>
              <a:lnTo>
                <a:pt x="0" y="1528546"/>
              </a:lnTo>
              <a:lnTo>
                <a:pt x="0" y="17254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74EBF-9DBE-4E31-9EF2-EB79CED27BA8}">
      <dsp:nvSpPr>
        <dsp:cNvPr id="0" name=""/>
        <dsp:cNvSpPr/>
      </dsp:nvSpPr>
      <dsp:spPr>
        <a:xfrm>
          <a:off x="2079836" y="3987331"/>
          <a:ext cx="929300" cy="817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9300" y="8175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3F9A4-CD24-4F62-AF8D-55A3BAD42F46}">
      <dsp:nvSpPr>
        <dsp:cNvPr id="0" name=""/>
        <dsp:cNvSpPr/>
      </dsp:nvSpPr>
      <dsp:spPr>
        <a:xfrm>
          <a:off x="2079836" y="1324096"/>
          <a:ext cx="3404064" cy="1725476"/>
        </a:xfrm>
        <a:custGeom>
          <a:avLst/>
          <a:gdLst/>
          <a:ahLst/>
          <a:cxnLst/>
          <a:rect l="0" t="0" r="0" b="0"/>
          <a:pathLst>
            <a:path>
              <a:moveTo>
                <a:pt x="3404064" y="0"/>
              </a:moveTo>
              <a:lnTo>
                <a:pt x="3404064" y="1528546"/>
              </a:lnTo>
              <a:lnTo>
                <a:pt x="0" y="1528546"/>
              </a:lnTo>
              <a:lnTo>
                <a:pt x="0" y="172547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E76CF-E2D6-4E9C-BECA-FED3C720E6F5}">
      <dsp:nvSpPr>
        <dsp:cNvPr id="0" name=""/>
        <dsp:cNvSpPr/>
      </dsp:nvSpPr>
      <dsp:spPr>
        <a:xfrm>
          <a:off x="4546142" y="386337"/>
          <a:ext cx="1875517" cy="93775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Présidents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Joel </a:t>
          </a:r>
          <a:r>
            <a:rPr lang="fr-FR" sz="1700" b="1" kern="1200" dirty="0" err="1"/>
            <a:t>Besnault</a:t>
          </a:r>
          <a:endParaRPr lang="fr-FR" sz="1700" b="1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 Emmanuel Albert</a:t>
          </a:r>
        </a:p>
      </dsp:txBody>
      <dsp:txXfrm>
        <a:off x="4546142" y="386337"/>
        <a:ext cx="1875517" cy="937758"/>
      </dsp:txXfrm>
    </dsp:sp>
    <dsp:sp modelId="{D4A9EA57-7D2D-488F-8FC3-C0CDC4CE3712}">
      <dsp:nvSpPr>
        <dsp:cNvPr id="0" name=""/>
        <dsp:cNvSpPr/>
      </dsp:nvSpPr>
      <dsp:spPr>
        <a:xfrm>
          <a:off x="1142077" y="3049572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Responsable Senior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Régis Gervais</a:t>
          </a:r>
        </a:p>
      </dsp:txBody>
      <dsp:txXfrm>
        <a:off x="1142077" y="3049572"/>
        <a:ext cx="1875517" cy="937758"/>
      </dsp:txXfrm>
    </dsp:sp>
    <dsp:sp modelId="{80E88143-A262-48FD-80DD-804456A2541C}">
      <dsp:nvSpPr>
        <dsp:cNvPr id="0" name=""/>
        <dsp:cNvSpPr/>
      </dsp:nvSpPr>
      <dsp:spPr>
        <a:xfrm>
          <a:off x="1133619" y="4336027"/>
          <a:ext cx="1875517" cy="9377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Entraineurs adjoints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Anthony Rosier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Kevin Baron</a:t>
          </a:r>
        </a:p>
      </dsp:txBody>
      <dsp:txXfrm>
        <a:off x="1133619" y="4336027"/>
        <a:ext cx="1875517" cy="937758"/>
      </dsp:txXfrm>
    </dsp:sp>
    <dsp:sp modelId="{FD4D110C-D08B-46B0-ACA9-F410CD483DB0}">
      <dsp:nvSpPr>
        <dsp:cNvPr id="0" name=""/>
        <dsp:cNvSpPr/>
      </dsp:nvSpPr>
      <dsp:spPr>
        <a:xfrm>
          <a:off x="3411454" y="3049572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Responsable Senior Féminine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Dominique </a:t>
          </a:r>
          <a:r>
            <a:rPr lang="fr-FR" sz="1700" b="1" kern="1200" dirty="0" err="1"/>
            <a:t>Liénard</a:t>
          </a:r>
          <a:endParaRPr lang="fr-FR" sz="1700" b="1" kern="1200" dirty="0"/>
        </a:p>
      </dsp:txBody>
      <dsp:txXfrm>
        <a:off x="3411454" y="3049572"/>
        <a:ext cx="1875517" cy="937758"/>
      </dsp:txXfrm>
    </dsp:sp>
    <dsp:sp modelId="{7827857F-9A8C-414B-A521-253CF0B39B70}">
      <dsp:nvSpPr>
        <dsp:cNvPr id="0" name=""/>
        <dsp:cNvSpPr/>
      </dsp:nvSpPr>
      <dsp:spPr>
        <a:xfrm>
          <a:off x="5680830" y="3049572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Responsable école de foot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Kévin Baron</a:t>
          </a:r>
        </a:p>
      </dsp:txBody>
      <dsp:txXfrm>
        <a:off x="5680830" y="3049572"/>
        <a:ext cx="1875517" cy="937758"/>
      </dsp:txXfrm>
    </dsp:sp>
    <dsp:sp modelId="{ED91B50D-CF5C-49F0-B237-288FCC52CE35}">
      <dsp:nvSpPr>
        <dsp:cNvPr id="0" name=""/>
        <dsp:cNvSpPr/>
      </dsp:nvSpPr>
      <dsp:spPr>
        <a:xfrm>
          <a:off x="5680830" y="4381190"/>
          <a:ext cx="1875517" cy="93775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Entraineur U7, U9, U13, U18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Kévin Baron</a:t>
          </a:r>
        </a:p>
      </dsp:txBody>
      <dsp:txXfrm>
        <a:off x="5680830" y="4381190"/>
        <a:ext cx="1875517" cy="937758"/>
      </dsp:txXfrm>
    </dsp:sp>
    <dsp:sp modelId="{789F3FBD-C08C-408B-9684-DD6D1527C455}">
      <dsp:nvSpPr>
        <dsp:cNvPr id="0" name=""/>
        <dsp:cNvSpPr/>
      </dsp:nvSpPr>
      <dsp:spPr>
        <a:xfrm>
          <a:off x="5708719" y="5714176"/>
          <a:ext cx="1875517" cy="9377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Entraineur U11, U15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bg1"/>
              </a:solidFill>
            </a:rPr>
            <a:t>Guillaume </a:t>
          </a:r>
          <a:r>
            <a:rPr lang="fr-FR" sz="1700" b="1" kern="1200" dirty="0" err="1">
              <a:solidFill>
                <a:schemeClr val="bg1"/>
              </a:solidFill>
            </a:rPr>
            <a:t>Fridi</a:t>
          </a:r>
          <a:endParaRPr lang="fr-FR" sz="1700" b="1" kern="1200" dirty="0">
            <a:solidFill>
              <a:schemeClr val="bg1"/>
            </a:solidFill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 dirty="0"/>
        </a:p>
      </dsp:txBody>
      <dsp:txXfrm>
        <a:off x="5708719" y="5714176"/>
        <a:ext cx="1875517" cy="937758"/>
      </dsp:txXfrm>
    </dsp:sp>
    <dsp:sp modelId="{C89F74A5-2E19-4267-A42C-378732A563D4}">
      <dsp:nvSpPr>
        <dsp:cNvPr id="0" name=""/>
        <dsp:cNvSpPr/>
      </dsp:nvSpPr>
      <dsp:spPr>
        <a:xfrm>
          <a:off x="7950206" y="3049572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Arbitre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 </a:t>
          </a:r>
          <a:r>
            <a:rPr lang="fr-FR" sz="1700" b="1" kern="1200" dirty="0"/>
            <a:t>Mathieu Soubise</a:t>
          </a:r>
        </a:p>
      </dsp:txBody>
      <dsp:txXfrm>
        <a:off x="7950206" y="3049572"/>
        <a:ext cx="1875517" cy="937758"/>
      </dsp:txXfrm>
    </dsp:sp>
    <dsp:sp modelId="{A85D50C6-10EB-44B1-B1EE-124CB67D5004}">
      <dsp:nvSpPr>
        <dsp:cNvPr id="0" name=""/>
        <dsp:cNvSpPr/>
      </dsp:nvSpPr>
      <dsp:spPr>
        <a:xfrm>
          <a:off x="3411454" y="1717955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Trésorier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 </a:t>
          </a:r>
          <a:r>
            <a:rPr lang="fr-FR" sz="1700" b="1" kern="1200" dirty="0"/>
            <a:t>Thierry Isoard</a:t>
          </a:r>
        </a:p>
      </dsp:txBody>
      <dsp:txXfrm>
        <a:off x="3411454" y="1717955"/>
        <a:ext cx="1875517" cy="937758"/>
      </dsp:txXfrm>
    </dsp:sp>
    <dsp:sp modelId="{D379CC6F-DB06-44F4-B515-EB78E4CA4FB7}">
      <dsp:nvSpPr>
        <dsp:cNvPr id="0" name=""/>
        <dsp:cNvSpPr/>
      </dsp:nvSpPr>
      <dsp:spPr>
        <a:xfrm>
          <a:off x="5680830" y="1717955"/>
          <a:ext cx="1875517" cy="93775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Secrétaire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Jessica Gervais</a:t>
          </a:r>
        </a:p>
      </dsp:txBody>
      <dsp:txXfrm>
        <a:off x="5680830" y="1717955"/>
        <a:ext cx="1875517" cy="937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7ED0E-798F-4C4F-8A5C-AEA853B02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58A6BD-0369-F208-B2F9-4E065C4F2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2A3EB8-D199-1B1C-3BA3-5B677A9A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B940CA-A1E2-4126-0E82-BE633A87E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84DBC5-4039-D8E1-8F75-D3513132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27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BD957-D27E-201C-3D0C-066FF0E5F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4F6876-3B38-05AC-A33B-2C7907C9A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3A6A2E-F91E-43F9-D581-78463502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AD56E-9568-4949-846E-58D0C655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D05696-C24E-A04E-D94B-BA3C65C7C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5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99A258C-F448-4EBD-F88E-BC1A8E5FF3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8E3567-4CDE-90E8-76B3-C718CE5A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C2765D-818C-471E-4CCB-35F27733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637A09-BD42-5970-E45C-591E0D98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860771-9D40-AD24-1A5C-09D02A33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44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DE228-BB81-D63C-E279-637E5F25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70F09F-C895-B3E2-8FDA-FA31E5B7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E3959-18FF-AE1E-346E-83C36A87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D9EA97-DE31-E67E-63BB-7EEACB54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F384D1-2364-4D30-ABE2-9553022C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30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C93DC-AB6D-270E-1736-E8BD9E75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2A2571-43E7-0E73-E2E4-916C132B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4A4542-DA31-9E57-93F0-67176FA9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37DC39-E006-679E-F27F-E165630E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9C6569-63C5-C3CE-03CB-8F4817C8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10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03115-CE95-9C76-663E-AF141F3B7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A7E63D-0551-EBC7-3526-D8F836C88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D108AA-1EB6-0011-4476-A3DB8C06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112263-C78E-D68F-B9A1-305D0AEF5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6A7D96-065F-F63C-A1A8-B8FF7C8C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E79279-7B3E-BF79-6F71-A0F22BB3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58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E544FC-C28A-9B0B-2D84-5AC6605DB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5F32E9-87F7-DC7D-5304-8D420A21E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AE15F1-B493-6EA2-16D4-F60FEF108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40BA2F5-3F7F-FAB1-B615-F02E1F183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A181D0-0824-F9B9-370F-EBC139AF0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0BA817-8624-B880-DA59-ABC07321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CD0CD5-4DC8-3E92-09AE-4A2BC1B19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C0BB85-1893-7774-F28C-4FE741AB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4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03097-D247-4BFE-620E-9702903B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AC52AC-406D-750F-16F5-B247D909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5D72A98-BC1A-7728-0A66-D8606A75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5943E8-50C2-E58B-CE94-9D529568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9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EE8BA0-D5C5-A17E-9D97-659954D9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7E95DF-B915-105D-4F4A-216AE9AC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C8AED3-3E83-D95D-DA1F-85F2E207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21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4A80A-B3CD-23CC-9625-7A3BA1BD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2C655B-590D-EE42-0962-487177EB7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24C38F-9E4C-2620-5877-A085581FC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1556AFC-1E3B-8740-77A2-AE37EE90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A95971-A496-F94D-C282-349BCC79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058A61-4DF7-5F6F-FD17-DFA02D79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99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45EBD-69EC-35AE-A721-77D19F88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EFF653-72BC-2678-072B-9AC96F1B1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B7825B-5D8B-F11E-7FA0-938C2D1C0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FD265-1B3D-EB19-2F46-C017B2AB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61169C-7B49-376F-DDE3-784CE38C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D4FC6E-4DD3-423E-EE09-11754B3F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5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D1FDA2-745F-F0C7-2ACE-317BC91A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3F70BF-0D2A-E243-25D1-F6C291D16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6BD1E4-9361-5D02-6493-DCDF763AA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8F05-7EFF-4F5D-AE6F-2E14B52C565D}" type="datetimeFigureOut">
              <a:rPr lang="fr-FR" smtClean="0"/>
              <a:t>10/10/2022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46DC1B-C267-92A0-C42D-0F690E329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B8F63F-D741-8AC9-56A4-8227BF08B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3182B-E6C3-4AB6-AD81-D8A80D868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4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09583-F0F9-A374-853C-1DCC58623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6EFB46-BE26-9D62-4266-008D7D173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AECC582-51B3-AB41-AA09-8ADEC0884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1290515"/>
              </p:ext>
            </p:extLst>
          </p:nvPr>
        </p:nvGraphicFramePr>
        <p:xfrm>
          <a:off x="-649356" y="0"/>
          <a:ext cx="9833114" cy="7036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9176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54</Words>
  <Application>Microsoft Office PowerPoint</Application>
  <PresentationFormat>Grand écran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isoard</dc:creator>
  <cp:lastModifiedBy>thierry isoard</cp:lastModifiedBy>
  <cp:revision>11</cp:revision>
  <cp:lastPrinted>2022-10-08T10:39:49Z</cp:lastPrinted>
  <dcterms:created xsi:type="dcterms:W3CDTF">2022-10-08T10:38:51Z</dcterms:created>
  <dcterms:modified xsi:type="dcterms:W3CDTF">2022-10-10T14:29:43Z</dcterms:modified>
</cp:coreProperties>
</file>